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26"/>
  </p:notesMasterIdLst>
  <p:handoutMasterIdLst>
    <p:handoutMasterId r:id="rId27"/>
  </p:handoutMasterIdLst>
  <p:sldIdLst>
    <p:sldId id="622" r:id="rId2"/>
    <p:sldId id="785" r:id="rId3"/>
    <p:sldId id="786" r:id="rId4"/>
    <p:sldId id="787" r:id="rId5"/>
    <p:sldId id="788" r:id="rId6"/>
    <p:sldId id="789" r:id="rId7"/>
    <p:sldId id="790" r:id="rId8"/>
    <p:sldId id="791" r:id="rId9"/>
    <p:sldId id="792" r:id="rId10"/>
    <p:sldId id="793" r:id="rId11"/>
    <p:sldId id="794" r:id="rId12"/>
    <p:sldId id="795" r:id="rId13"/>
    <p:sldId id="796" r:id="rId14"/>
    <p:sldId id="797" r:id="rId15"/>
    <p:sldId id="798" r:id="rId16"/>
    <p:sldId id="799" r:id="rId17"/>
    <p:sldId id="800" r:id="rId18"/>
    <p:sldId id="801" r:id="rId19"/>
    <p:sldId id="802" r:id="rId20"/>
    <p:sldId id="757" r:id="rId21"/>
    <p:sldId id="758" r:id="rId22"/>
    <p:sldId id="759" r:id="rId23"/>
    <p:sldId id="760" r:id="rId24"/>
    <p:sldId id="748" r:id="rId25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>
      <p:cViewPr varScale="1">
        <p:scale>
          <a:sx n="73" d="100"/>
          <a:sy n="73" d="100"/>
        </p:scale>
        <p:origin x="43" y="6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2017/7/21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2017/7/21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2017/7/21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0025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2017/7/21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3790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2017/7/21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3959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2017/7/21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2631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2017/7/21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3182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2017/7/21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6124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2017/7/21</a:t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6953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2017/7/21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416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2017/7/21</a:t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3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2017/7/21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8129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2017/7/21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1776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2017/7/21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47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_9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5:1-32】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亚当的后代记在下面。当　神造人的日子，是照着自己的样式造的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；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This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is the book of the genealogy of Adam. In the day that God created man, He made him in the likeness of God.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并且造男造女。在他们被造的日子，　神赐福给他们，称他们为人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created them male and female, and blessed them and called them Mankind in the day they were created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45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_9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5:1-32】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19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雅列生以诺之后，又活了八百年，并且生儿养女。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After he begot Enoch, Jared lived eight hundred years, and had sons and daughters.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20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雅列共活了九百六十二岁就死了。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all the days of Jared were nine hundred and sixty-two years; and he died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03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_9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5:1-32】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以诺活到六十五岁，生了玛土撒拉。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Enoch lived sixty-five years, and begot Methuselah.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22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以诺生玛土撒拉之后，与　神同行三百年，并且生儿养女。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After he begot Methuselah, Enoch walked with God three hundred years, and had sons and daughters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08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_9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5:1-32】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23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以诺共活了三百六十五岁。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all the days of Enoch were three hundred and sixty-five years.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24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以诺与　神同行，　神将他取去，他就不在世了。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Enoch walked with God; and he was not, for God took him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_9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5:1-32】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25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玛土撒拉活到一百八十七岁，生了拉麦。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Methuselah lived one hundred and eighty-seven years, and begot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Lamech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玛土撒拉生拉麦之后，又活了七百八十二年，并且生儿养女。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After he begot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Lamech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Methuselah lived seven hundred and eighty-two years, and had sons and daughters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89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_9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5:1-32】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27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玛土撒拉共活了九百六十九岁就死了。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all the days of Methuselah were nine hundred and sixty-nine years; and he died.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28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拉麦活到一百八十二岁，生了一个儿子，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Lamech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lived one hundred and eighty-two years, and had a son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27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_9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5:1-32】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29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给他起名叫挪亚，说：“这个儿子必为我们的操作和手中的劳苦安慰我们。这操作劳苦是因为耶和华咒诅地。” 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 called his name Noah, saying, "This one will comfort us concerning our work and the toil of our hands, because of the ground which the LORD has cursed."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30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拉麦生挪亚之后，又活了五百九十五年，并且生儿养女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After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 begot Noah,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Lamech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lived five hundred and ninety-five years, and had sons and daughters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899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_9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5:1-32】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拉麦共活了七百七十七岁就死了。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all the days of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Lamech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were seven hundred and seventy-seven years; and he died.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32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挪亚五百岁生了闪、含、雅弗。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Noah was five hundred years old, and Noah begot Shem, Ham, and Japheth.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92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_9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回顾：创世记第四章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     该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隐离开神的面之后建造了一座城，以他的儿子以诺的名字来命名这座城。以诺有“开始的”意思。该隐的后代越来越远离神，创世纪第四章就记载了该隐后裔的家谱。在第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章要结束的时候，上帝又赐给亚当一个孩子来代替那个被该隐杀死的儿子亚伯，这个孩子的名字叫赛特。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19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_9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神按自己的形象造人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5:1-2】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亚当的后代记在下面。当　神造人的日子，是照着自己的样式造的；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This is the book of the genealogy of Adam. In the day that God created man, He made him in the likeness of God.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并且造男造女。在他们被造的日子，　神赐福给他们，称他们为人。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 created them male and female, and blessed them and called them Mankind in the day they were created.</a:t>
            </a:r>
          </a:p>
        </p:txBody>
      </p:sp>
    </p:spTree>
    <p:extLst>
      <p:ext uri="{BB962C8B-B14F-4D97-AF65-F5344CB8AC3E}">
        <p14:creationId xmlns:p14="http://schemas.microsoft.com/office/powerpoint/2010/main" val="107241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_9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人的寿命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     创世纪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第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5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章列举中的赛特的后裔的平均年龄是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912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岁。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342900" lvl="1" indent="0" algn="just">
              <a:buNone/>
              <a:tabLst>
                <a:tab pos="2963863" algn="l"/>
              </a:tabLst>
            </a:pP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 *玛</a:t>
            </a:r>
            <a:r>
              <a:rPr lang="zh-CN" altLang="en-US" sz="33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土撒拉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   赛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特的后裔当中有一个叫“玛土撒拉”的，玛土撒拉活了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969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岁，死于洪水当年（其名字的含义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是“他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死时即有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审判”）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38662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_9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 fontScale="925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5:1-32】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亚当活到一百三十岁，生了一个儿子，形像样式和自己相似，就给他起名叫塞特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Adam lived one hundred and thirty years, and begot a son in his own likeness, after his image, and named him Seth.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亚当生塞特之后，又在世八百年，并且生儿养女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After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 begot Seth, the days of Adam were eight hundred years; and he had sons and daughters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03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内容占位符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2576" y="0"/>
            <a:ext cx="9908617" cy="6858000"/>
          </a:xfrm>
        </p:spPr>
      </p:pic>
    </p:spTree>
    <p:extLst>
      <p:ext uri="{BB962C8B-B14F-4D97-AF65-F5344CB8AC3E}">
        <p14:creationId xmlns:p14="http://schemas.microsoft.com/office/powerpoint/2010/main" val="247255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_9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两个以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诺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	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&gt;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该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隐的儿子以诺（第一座城市的名字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	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&gt;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赛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特的后裔以诺（与神共行，被神取去）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06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_9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两个拉麦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&gt;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该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隐的后裔拉麦（残暴的“伟人”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&gt;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赛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特的后裔拉麦（得到安慰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&gt;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残暴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拉麦的三个“伟人”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儿子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&gt;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赛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特后裔拉麦的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儿子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—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挪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63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_9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养育虔诚的后代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玛拉基书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Malachi 2:15】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虽然　神有灵的余力能造多人，他不是单造一人吗？为何只造一人呢？乃是祂愿人得虔诚的后裔。所以当谨守你们的心，谁也不可以诡诈待幼年所娶的妻。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But did He not make them one, Having a remnant of the Spirit? And why one? He seeks godly offspring. Therefore take heed to your spirit, And let none deal treacherously with the wife of his youth.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46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-11901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_7 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问题讨论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603701"/>
            <a:ext cx="8820472" cy="6254299"/>
          </a:xfrm>
        </p:spPr>
        <p:txBody>
          <a:bodyPr>
            <a:noAutofit/>
          </a:bodyPr>
          <a:lstStyle/>
          <a:p>
            <a:pPr marL="514350" lvl="0" indent="-514350" algn="just">
              <a:lnSpc>
                <a:spcPct val="130000"/>
              </a:lnSpc>
              <a:spcAft>
                <a:spcPts val="0"/>
              </a:spcAft>
              <a:buFont typeface="+mj-lt"/>
              <a:buAutoNum type="arabicPeriod"/>
            </a:pPr>
            <a:r>
              <a:rPr lang="zh-CN" altLang="en-US" sz="3300" b="1" kern="1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该</a:t>
            </a:r>
            <a:r>
              <a:rPr lang="zh-CN" altLang="en-US" sz="3300" b="1" kern="1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隐的后裔和赛特的后裔生存在同一个世界，他们面对世界的方式有何不同</a:t>
            </a:r>
            <a:r>
              <a:rPr lang="zh-CN" altLang="en-US" sz="3300" b="1" kern="1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？</a:t>
            </a:r>
            <a:endParaRPr lang="en-US" altLang="zh-CN" sz="3300" b="1" kern="100" dirty="0" smtClean="0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514350" lvl="0" indent="-514350" algn="just">
              <a:lnSpc>
                <a:spcPct val="130000"/>
              </a:lnSpc>
              <a:spcAft>
                <a:spcPts val="0"/>
              </a:spcAft>
              <a:buFont typeface="+mj-lt"/>
              <a:buAutoNum type="arabicPeriod"/>
            </a:pPr>
            <a:endParaRPr lang="en-US" altLang="zh-CN" sz="3300" b="1" kern="100" dirty="0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514350" lvl="0" indent="-514350" algn="just">
              <a:lnSpc>
                <a:spcPct val="130000"/>
              </a:lnSpc>
              <a:spcAft>
                <a:spcPts val="0"/>
              </a:spcAft>
              <a:buFont typeface="+mj-lt"/>
              <a:buAutoNum type="arabicPeriod"/>
            </a:pPr>
            <a:endParaRPr lang="en-US" altLang="zh-CN" sz="1000" b="1" kern="100" dirty="0" smtClean="0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514350" lvl="0" indent="-514350" algn="just">
              <a:lnSpc>
                <a:spcPct val="130000"/>
              </a:lnSpc>
              <a:spcAft>
                <a:spcPts val="0"/>
              </a:spcAft>
              <a:buFont typeface="+mj-lt"/>
              <a:buAutoNum type="arabicPeriod"/>
            </a:pPr>
            <a:r>
              <a:rPr lang="zh-CN" altLang="en-US" sz="3300" b="1" kern="1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当</a:t>
            </a:r>
            <a:r>
              <a:rPr lang="zh-CN" altLang="en-US" sz="3300" b="1" kern="1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我想到“以诺与神同行”</a:t>
            </a:r>
            <a:r>
              <a:rPr lang="zh-CN" altLang="en-US" sz="3300" b="1" kern="10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altLang="en-US" sz="3300" b="1" kern="10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我会想到</a:t>
            </a:r>
            <a:r>
              <a:rPr lang="zh-CN" altLang="en-US" sz="3300" b="1" kern="1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些什么？</a:t>
            </a:r>
            <a:endParaRPr lang="zh-CN" altLang="zh-CN" sz="1000" kern="100" dirty="0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30000"/>
              </a:lnSpc>
              <a:spcAft>
                <a:spcPts val="0"/>
              </a:spcAft>
              <a:buNone/>
            </a:pPr>
            <a:endParaRPr lang="zh-CN" altLang="zh-CN" sz="3300" kern="100" dirty="0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39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_9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5:1-32】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5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亚当共活了九百三十岁就死了。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all the days that Adam lived were nine hundred and thirty years; and he died.</a:t>
            </a: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塞特活到一百零五岁，生了以挪士。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Seth lived one hundred and five years, and begot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Enosh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94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_9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5:1-32】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7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塞特生以挪士之后，又活了八百零七年，并且生儿养女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After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 begot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Enosh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Seth lived eight hundred and seven years, and had sons and daughters.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8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塞特共活了九百一十二岁就死了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all the days of Seth were nine hundred and twelve years; and he died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04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_9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5:1-32】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9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以挪士活到九十岁，生了该南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err="1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Enosh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lived ninety years, and begot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Cainan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以挪士生该南之后，又活了八百一十五年，并且生儿养女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After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 begot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Cainan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Enosh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lived eight hundred and fifteen years, and had sons and daughters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08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_9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5:1-32】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以挪士共活了九百零五岁就死了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all the days of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Enosh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were nine hundred and five years; and he died.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12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该南活到七十岁，生了玛勒列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err="1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Cainan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lived seventy years, and begot Mahalalel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76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_9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5:1-32】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13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该南生玛勒列之后，又活了八百四十年，并且生儿养女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After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 begot Mahalalel,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Cainan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lived eight hundred and forty years, and had sons and daughters.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14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该南共活了九百一十岁就死了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all the days of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Cainan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were nine hundred and ten years; and he died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99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_9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5:1-32】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15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玛勒列活到六十五岁，生了雅列。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Mahalalel lived sixty-five years, and begot Jared.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玛勒列生雅列之后，又活了八百三十年，并且生儿养女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After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 begot Jared, Mahalalel lived eight hundred and thirty years, and had sons and daughters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4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_9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5:1-32】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17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玛勒列共活了八百九十五岁就死了。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all the days of Mahalalel were eight hundred and ninety-five years; and he died.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18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雅列活到一百六十二岁，生了以诺。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Jared lived one hundred and sixty-two years, and begot Enoch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4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3897</TotalTime>
  <Words>1159</Words>
  <Application>Microsoft Office PowerPoint</Application>
  <PresentationFormat>全屏显示(4:3)</PresentationFormat>
  <Paragraphs>123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2" baseType="lpstr">
      <vt:lpstr>新細明體</vt:lpstr>
      <vt:lpstr>黑体</vt:lpstr>
      <vt:lpstr>宋体</vt:lpstr>
      <vt:lpstr>Arial</vt:lpstr>
      <vt:lpstr>Calibri</vt:lpstr>
      <vt:lpstr>Calibri Light</vt:lpstr>
      <vt:lpstr>Times New Roman</vt:lpstr>
      <vt:lpstr>1_Office 主题</vt:lpstr>
      <vt:lpstr>创世记查经_9</vt:lpstr>
      <vt:lpstr>创世记查经_9</vt:lpstr>
      <vt:lpstr>创世记查经_9</vt:lpstr>
      <vt:lpstr>创世记查经_9</vt:lpstr>
      <vt:lpstr>创世记查经_9</vt:lpstr>
      <vt:lpstr>创世记查经_9</vt:lpstr>
      <vt:lpstr>创世记查经_9</vt:lpstr>
      <vt:lpstr>创世记查经_9</vt:lpstr>
      <vt:lpstr>创世记查经_9</vt:lpstr>
      <vt:lpstr>创世记查经_9</vt:lpstr>
      <vt:lpstr>创世记查经_9</vt:lpstr>
      <vt:lpstr>创世记查经_9</vt:lpstr>
      <vt:lpstr>创世记查经_9</vt:lpstr>
      <vt:lpstr>创世记查经_9</vt:lpstr>
      <vt:lpstr>创世记查经_9</vt:lpstr>
      <vt:lpstr>创世记查经_9</vt:lpstr>
      <vt:lpstr>创世记查经_9</vt:lpstr>
      <vt:lpstr>创世记查经_9</vt:lpstr>
      <vt:lpstr>创世记查经_9</vt:lpstr>
      <vt:lpstr>PowerPoint 演示文稿</vt:lpstr>
      <vt:lpstr>创世记查经_9</vt:lpstr>
      <vt:lpstr>创世记查经_9</vt:lpstr>
      <vt:lpstr>创世记查经_9</vt:lpstr>
      <vt:lpstr>创世记查经_7 问题讨论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454</cp:revision>
  <dcterms:created xsi:type="dcterms:W3CDTF">2014-02-25T17:54:08Z</dcterms:created>
  <dcterms:modified xsi:type="dcterms:W3CDTF">2017-07-21T20:24:26Z</dcterms:modified>
</cp:coreProperties>
</file>