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622" r:id="rId2"/>
    <p:sldId id="819" r:id="rId3"/>
    <p:sldId id="820" r:id="rId4"/>
    <p:sldId id="821" r:id="rId5"/>
    <p:sldId id="822" r:id="rId6"/>
    <p:sldId id="823" r:id="rId7"/>
    <p:sldId id="824" r:id="rId8"/>
    <p:sldId id="825" r:id="rId9"/>
    <p:sldId id="826" r:id="rId10"/>
    <p:sldId id="827" r:id="rId11"/>
    <p:sldId id="828" r:id="rId12"/>
    <p:sldId id="829" r:id="rId13"/>
    <p:sldId id="830" r:id="rId14"/>
    <p:sldId id="831" r:id="rId15"/>
    <p:sldId id="832" r:id="rId16"/>
    <p:sldId id="833" r:id="rId17"/>
    <p:sldId id="834" r:id="rId18"/>
    <p:sldId id="835" r:id="rId19"/>
    <p:sldId id="843" r:id="rId20"/>
    <p:sldId id="836" r:id="rId21"/>
    <p:sldId id="748"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43" y="12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2017/9/1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2017/9/1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2017/9/1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2017/9/1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2017/9/1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2017/9/1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2017/9/1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2017/9/1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2017/9/1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2017/9/1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2017/9/1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2017/9/1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2017/9/1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2017/9/1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980730"/>
            <a:ext cx="9036496" cy="5760638"/>
          </a:xfrm>
        </p:spPr>
        <p:txBody>
          <a:bodyPr>
            <a:normAutofit fontScale="92500" lnSpcReduction="2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9:1-29】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神赐福给挪亚和他的儿子，对他们说：“你们要生养众多，遍满了地。</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God's Promise to Noah  So God blessed Noah and his sons, and said to them: "Be fruitful and multiply, and fill the earth.</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凡地上的走兽和空中的飞鸟，都必惊恐、惧怕你们；连地上一切的昆虫并海里一切的鱼，都交付你们的手。</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the fear of you and the dread of you shall be on every beast of the earth, on every bird of the air, on all that move on the earth, and on all the fish of the sea. They are given into your hand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64458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9:1-29】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这是挪亚的三个儿子，他们的后裔分散在全地。</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These three were the sons of Noah, and from these the whole earth was populated.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挪亚作起农夫来，栽了一个葡萄园。</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Noah began to be a farmer, and he planted a vineyard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9112942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9:1-29】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他喝了园中的酒便醉了，在帐棚里赤着身子。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he drank of the wine and was drunk, and became uncovered in his tent.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迦南的父亲含，看见他父亲赤身，就到外边告诉他两个弟兄。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Ham, the father of Canaan, saw the nakedness of his father, and told his two brothers outside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7866710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9:1-29】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于是闪和雅弗拿件衣服搭在肩上，倒退着进去，给他父亲盖上，他们背着脸就看不见父亲的赤身。</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Shem and Japheth took a garment, laid it on both their shoulders, and went backward and covered the nakedness of their father. Their faces were turned away, and they did not see their father's nakedness.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挪亚醒了酒，知道小儿子向他所作的事，</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Noah awoke from his wine, and knew what his younger son had done to him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27821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9:1-29】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25</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就说：“迦南当受咒诅，必给他弟兄作奴仆的奴仆。”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he said: "Cursed be Canaan; A servant of servants He shall be to his brethren."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26</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又说：“耶和华闪的　神是应当称颂的，愿迦南作闪的奴仆。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he said: "Blessed be the LORD, The God of Shem, And may Canaan be his servant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7517265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9:1-29】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愿　神使雅弗扩张，使他住在闪的帐棚里，又愿迦南作他的奴仆。”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May God enlarge Japheth, And may he dwell in the tents of Shem; And may Canaan be his servant."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洪水以后，挪亚又活了三百五十年。</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Noah lived after the flood three hundred and fifty years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7560609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9:1-29】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挪亚共活了九百五十岁就死了。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all the days of Noah were nine hundred and fifty years; and he died.</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6542864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07504" y="764704"/>
            <a:ext cx="8928992" cy="5976664"/>
          </a:xfrm>
        </p:spPr>
        <p:txBody>
          <a:bodyPr>
            <a:normAutofit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赐福</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生养众多（创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Malachi 2:15】</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1:27</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修理看守（创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供应（创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4</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不可杀人（创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5-6</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8297192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07504" y="764704"/>
            <a:ext cx="8928992" cy="5976664"/>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彩虹</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之约（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17</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单方面无条件的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约</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并不表示神不再审判</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世界</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彼后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 Peter 3】</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827431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07504" y="764704"/>
            <a:ext cx="8928992" cy="5976664"/>
          </a:xfrm>
        </p:spPr>
        <p:txBody>
          <a:bodyPr>
            <a:normAutofit fontScale="85000" lnSpcReduction="2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挪</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亚和含的罪（</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挪</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亚的罪</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醉酒</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5:18</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不要</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醉酒，酒能使人放荡，乃要被圣灵充满。</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do not be drunk with wine, in which is dissipation; but be filled with the Spirit,</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含</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的罪：</a:t>
            </a: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羞辱</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父亲</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出</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20:12】“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当孝敬父母，使你的日子在耶和华你　神所赐你的地上得以长久。</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"Honor your father and your mother, that your days may be long upon the land which the LORD your God is giving you</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8474279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07504" y="764704"/>
            <a:ext cx="8928992" cy="5976664"/>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挪</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亚和含的罪（</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23</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洪水</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没有洗去人的罪性</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小事导致大祸</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要尊重人，要尊重</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权柄</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犯罪一定带来后果，</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后果影响后代</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0213959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9:1-29】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凡活着的动物，都可以作你们的食物，这一切我都赐给你们，如同菜蔬一样。</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Every moving thing that lives shall be food for you. I have given you all things, even as the green herbs.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惟独肉带着血，那就是它的生命，你们不可吃。</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you shall not eat flesh with its life, that is, its blood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0763554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07504" y="764704"/>
            <a:ext cx="8928992" cy="5976664"/>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挪</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亚对迦南的咒</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诅（</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9</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25</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不是咒诅</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黑人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不是支持</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奴隶制</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祝福</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闪和雅弗（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26</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p>
        </p:txBody>
      </p:sp>
    </p:spTree>
    <p:extLst>
      <p:ext uri="{BB962C8B-B14F-4D97-AF65-F5344CB8AC3E}">
        <p14:creationId xmlns:p14="http://schemas.microsoft.com/office/powerpoint/2010/main" val="3673674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1901"/>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 </a:t>
            </a:r>
            <a:r>
              <a:rPr lang="zh-CN" altLang="en-US" b="1" dirty="0" smtClean="0">
                <a:latin typeface="黑体" panose="02010609060101010101" pitchFamily="49" charset="-122"/>
                <a:ea typeface="黑体" panose="02010609060101010101" pitchFamily="49" charset="-122"/>
              </a:rPr>
              <a:t>问题讨论</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323528" y="603701"/>
            <a:ext cx="8820472" cy="6254299"/>
          </a:xfrm>
        </p:spPr>
        <p:txBody>
          <a:bodyPr>
            <a:noAutofit/>
          </a:bodyPr>
          <a:lstStyle/>
          <a:p>
            <a:endParaRPr lang="en-US" altLang="zh-CN" sz="3600" b="1" dirty="0" smtClean="0"/>
          </a:p>
          <a:p>
            <a:r>
              <a:rPr lang="zh-CN" altLang="zh-CN" sz="4400" b="1" dirty="0" smtClean="0"/>
              <a:t>创</a:t>
            </a:r>
            <a:r>
              <a:rPr lang="en-US" altLang="zh-CN" sz="4400" b="1" dirty="0"/>
              <a:t>8</a:t>
            </a:r>
            <a:r>
              <a:rPr lang="zh-CN" altLang="zh-CN" sz="4400" b="1" dirty="0"/>
              <a:t>：</a:t>
            </a:r>
            <a:r>
              <a:rPr lang="en-US" altLang="zh-CN" sz="4400" b="1" dirty="0"/>
              <a:t>20</a:t>
            </a:r>
            <a:r>
              <a:rPr lang="zh-CN" altLang="zh-CN" sz="4400" b="1" dirty="0"/>
              <a:t>和创</a:t>
            </a:r>
            <a:r>
              <a:rPr lang="en-US" altLang="zh-CN" sz="4400" b="1" dirty="0"/>
              <a:t>9</a:t>
            </a:r>
            <a:r>
              <a:rPr lang="zh-CN" altLang="zh-CN" sz="4400" b="1" dirty="0"/>
              <a:t>：</a:t>
            </a:r>
            <a:r>
              <a:rPr lang="en-US" altLang="zh-CN" sz="4400" b="1" dirty="0"/>
              <a:t>21</a:t>
            </a:r>
            <a:r>
              <a:rPr lang="zh-CN" altLang="zh-CN" sz="4400" b="1" dirty="0"/>
              <a:t>给今天的我们带来怎样的启示？</a:t>
            </a:r>
            <a:endParaRPr lang="zh-CN" altLang="zh-CN" sz="4400" dirty="0"/>
          </a:p>
          <a:p>
            <a:pPr marL="742950" indent="-742950">
              <a:buAutoNum type="arabicPeriod"/>
            </a:pPr>
            <a:endParaRPr lang="en-US" altLang="zh-CN" sz="4400" b="1" dirty="0" smtClean="0"/>
          </a:p>
          <a:p>
            <a:r>
              <a:rPr lang="zh-CN" altLang="zh-CN" sz="4400" b="1" dirty="0"/>
              <a:t>你认为是什么导致了挪亚的罪？含犯了什么罪？分别对今天的我们有怎样的启示？</a:t>
            </a:r>
            <a:endParaRPr lang="zh-CN" altLang="zh-CN" sz="4400" dirty="0"/>
          </a:p>
          <a:p>
            <a:pPr marL="0" lvl="0" indent="0" algn="just">
              <a:lnSpc>
                <a:spcPct val="130000"/>
              </a:lnSpc>
              <a:spcAft>
                <a:spcPts val="0"/>
              </a:spcAft>
              <a:buNone/>
            </a:pPr>
            <a:endParaRPr lang="zh-CN" altLang="zh-CN" sz="4400" kern="100" dirty="0">
              <a:latin typeface="黑体" panose="02010609060101010101" pitchFamily="49" charset="-122"/>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4533965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lnSpcReduction="2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9:1-29】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5</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流你们血、害你们命的，无论是兽是人，我必讨他的罪，就是向各人的弟兄也是如此。</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Surely for your lifeblood I will demand a reckoning; from the hand of every beast I will require it, and from the hand of man. From the hand of every man's brother I will require the life of man.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凡流人血的，他的血也必被人所流，因为　神造人，是照自己的形像造的。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"Whoever sheds man's blood, By man his blood shall be shed; For in the image of God He made man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7066325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9:1-29】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你们要生养众多，在地上昌盛繁茂。”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as for you, be fruitful and multiply; Bring forth abundantly in the earth And multiply in it."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神晓谕挪亚和他的儿子说：</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God spoke to Noah and to his sons with him, saying</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7773455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9:1-29】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9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我与你们和你们的后裔立约，</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as for Me, behold, I establish My covenant with you and with your descendants after you,</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并与你们这里的一切活物，就是飞鸟、牲畜、走兽，凡从方舟里出来的活物立约。</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with every living creature that is with you: the birds, the cattle, and every beast of the earth with you, of all that go out of the ark, every beast of the earth</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710154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lnSpcReduction="2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9:1-29】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我与你们立约，凡有血肉的，不再被洪水灭绝，也不再有洪水毁坏地了。”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Thus I establish My covenant with you: Never again shall all flesh be cut off by the waters of the flood; never again shall there be a flood to destroy the earth."</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神说：“我与你们并你们这里的各样活物所立的永约是有记号的。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God said: "This is the sign of the covenant which I make between Me and you, and every living creature that is with you, for perpetual generations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9035921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9:1-29】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我把虹放在云彩中，这就可作我与地立约的记号了。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 set My rainbow in the cloud, and it shall be for the sign of the covenant between Me and the earth.</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我使云彩盖地的时候，必有虹现在云彩中，</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It shall be, when I bring a cloud over the earth, that the rainbow shall be seen in the cloud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6641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9:1-29】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15</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我便记念我与你们和各样有血肉的活物所立的约，水就再不泛滥毁坏一切有血肉的物了。</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I will remember My covenant which is between Me and you and every living creature of all flesh; the waters shall never again become a flood to destroy all flesh.</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虹必现在云彩中，我看见，就要记念我与地上各样有血肉的活物所立的永约。”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rainbow shall be in the cloud, and I will look on it to remember the everlasting covenant between God and every living creature of all flesh that is on the earth</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5614710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9:1-29】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神对挪亚说：“这就是我与地上一切有血肉之物立约的记号了。”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God said to Noah, "This is the sign of the covenant which I have established between Me and all flesh that is on the earth."</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出方舟挪亚的儿子就是闪、含、雅弗。含是迦南的父亲。</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the sons of Noah who went out of the ark were Shem, Ham, and Japheth. And Ham was the father of Canaan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5934876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3939</TotalTime>
  <Words>295</Words>
  <Application>Microsoft Office PowerPoint</Application>
  <PresentationFormat>全屏显示(4:3)</PresentationFormat>
  <Paragraphs>138</Paragraphs>
  <Slides>21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21</vt:i4>
      </vt:variant>
    </vt:vector>
  </HeadingPairs>
  <TitlesOfParts>
    <vt:vector size="29" baseType="lpstr">
      <vt:lpstr>新細明體</vt:lpstr>
      <vt:lpstr>黑体</vt:lpstr>
      <vt:lpstr>宋体</vt:lpstr>
      <vt:lpstr>Arial</vt:lpstr>
      <vt:lpstr>Calibri</vt:lpstr>
      <vt:lpstr>Calibri Light</vt:lpstr>
      <vt:lpstr>Times New Roman</vt:lpstr>
      <vt:lpstr>Office Theme</vt:lpstr>
      <vt:lpstr>创世记查经_11</vt:lpstr>
      <vt:lpstr>创世记查经_11</vt:lpstr>
      <vt:lpstr>创世记查经_11</vt:lpstr>
      <vt:lpstr>创世记查经_11</vt:lpstr>
      <vt:lpstr>创世记查经_11</vt:lpstr>
      <vt:lpstr>创世记查经_11</vt:lpstr>
      <vt:lpstr>创世记查经_11</vt:lpstr>
      <vt:lpstr>创世记查经_11</vt:lpstr>
      <vt:lpstr>创世记查经_11</vt:lpstr>
      <vt:lpstr>创世记查经_11</vt:lpstr>
      <vt:lpstr>创世记查经_11</vt:lpstr>
      <vt:lpstr>创世记查经_11</vt:lpstr>
      <vt:lpstr>创世记查经_11</vt:lpstr>
      <vt:lpstr>创世记查经_11</vt:lpstr>
      <vt:lpstr>创世记查经_11</vt:lpstr>
      <vt:lpstr>创世记查经_11</vt:lpstr>
      <vt:lpstr>创世记查经_11</vt:lpstr>
      <vt:lpstr>创世记查经_11</vt:lpstr>
      <vt:lpstr>创世记查经_11</vt:lpstr>
      <vt:lpstr>创世记查经_11</vt:lpstr>
      <vt:lpstr>创世记查经_10 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462</cp:revision>
  <dcterms:created xsi:type="dcterms:W3CDTF">2014-02-25T17:54:08Z</dcterms:created>
  <dcterms:modified xsi:type="dcterms:W3CDTF">2017-09-01T06:58:52Z</dcterms:modified>
</cp:coreProperties>
</file>