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622" r:id="rId2"/>
    <p:sldId id="894" r:id="rId3"/>
    <p:sldId id="895" r:id="rId4"/>
    <p:sldId id="896" r:id="rId5"/>
    <p:sldId id="897" r:id="rId6"/>
    <p:sldId id="898" r:id="rId7"/>
    <p:sldId id="899" r:id="rId8"/>
    <p:sldId id="900" r:id="rId9"/>
    <p:sldId id="901" r:id="rId10"/>
    <p:sldId id="902" r:id="rId11"/>
    <p:sldId id="907" r:id="rId12"/>
    <p:sldId id="908" r:id="rId13"/>
    <p:sldId id="909" r:id="rId14"/>
    <p:sldId id="910" r:id="rId15"/>
    <p:sldId id="853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7" y="7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2017/10/19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亚伯兰带着他的妻子与罗得，并一切所有的，都从埃及上南地去。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Abram went up from Egypt to the Negev, with his wife and everything he had, and Lot went with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亚伯兰的金、银、牲畜极多。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had become very wealthy in livestock and in silver and gold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伯兰的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选择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降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卑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在物质利益上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退让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不看重眼见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正确的选择带来神的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祝福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亚伯兰正确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的选择带来神的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祝福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对亚伯兰重申应许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为亚伯兰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选择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脚步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要跟上信心（顺服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再次筑坛敬拜神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69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罗得的选择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没有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谦让的心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看重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眼前的物质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利益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不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看属灵的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危险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错误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的选择带来可怕的后果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罗得的选择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罗得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选择让我们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联想到夏娃的选择。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3:6】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于是，女人见那棵树的果子好作食物，也悦人的眼目，且是可喜爱的，能使人有智慧，就摘下果子来吃了；又给她丈夫，她丈夫也吃了。</a:t>
            </a:r>
          </a:p>
        </p:txBody>
      </p:sp>
    </p:spTree>
    <p:extLst>
      <p:ext uri="{BB962C8B-B14F-4D97-AF65-F5344CB8AC3E}">
        <p14:creationId xmlns:p14="http://schemas.microsoft.com/office/powerpoint/2010/main" val="33051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分离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先要亚伯兰离开本家本族，神才与亚伯兰立约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亚伯兰再次与罗得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分离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罗得最终离开所多玛（痛苦的离开，被迫的离开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5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16—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	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今天在作各样的决定和选择的时候，我们的判断标准是什么？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亚伯兰的选择来思想讨论两处经文：希伯来书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和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彼得前书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2:11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他从南地渐渐往伯特利去，到了伯特利和艾的中间，就是从前支搭帐棚的地方，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From the Negev he went from place to place until he came to Bethel, to the place between Bethel and Ai where his tent had been earlier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也是他起先筑坛的地方，他又在那里求告耶和华的名。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where he had first built an altar. There Abram called on the name of the Lord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50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与亚伯兰同行的罗得也有牛群、羊群、帐棚。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Lot, who was moving about with Abram, also had flocks and herds and tents.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那地容不下他们，因为他们的财物甚多，使他们不能同居。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the land could not support them while they stayed together, for their possessions were so great that they were not able to stay together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当时，迦南人与比利洗人在那地居住。亚伯兰的牧人和罗得的牧人相争。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quarreling arose between Abram's herdsmen and the herdsmen of Lot. The Canaanites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Perizzites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were also living in the land at that time.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亚伯兰就对罗得说：“你我不可相争，你的牧人和我的牧人也不可相争，因为我们是骨肉（原文作“弟兄”）。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Abram said to Lot, "Let's not have any quarreling between you and me, or between your herdsmen and mine, for we are brothers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遍地不都在你眼前吗？请你离开我。你向左，我就向右；你向右，我就向左。”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Is not the whole land before you? Let's part company. If you go to the left, I'll go to the right; if you go to the right, I'll go to the left."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罗得举目看见约旦河的全平原，直到琐珥，都是滋润的，那地在耶和华未灭所多玛、蛾摩拉以先，如同耶和华的园子，也像埃及地。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Lot looked up and saw that the whole plain of the Jordan was well watered, like the garden of the Lord , like the land of Egypt, toward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Zoar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(This was before the Lord destroyed Sodom and Gomorrah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.)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2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于是罗得选择约旦河的全平原，往东迁移，他们就彼此分离了。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Lot chose for himself the whole plain of the Jordan and set out toward the east. The two men parted company: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亚伯兰住在迦南地，罗得住在平原的城邑，渐渐挪移帐棚，直到所多玛。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lived in the land of Canaan, while Lot lived among the cities of the plain and pitched his tents near Sodom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8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所多玛人在耶和华面前罪大恶极。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the men of Sodom were wicked and were sinning greatly against the Lord.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罗得离别亚伯兰以后，耶和华对亚伯兰说：“从你所在的地方，你举目向东西南北观看，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Lord said to Abram after Lot had parted from him, "Lift up your eyes from where you are and look north and south, east and west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4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凡你所看见的一切地，我都要赐给你和你的后裔，直到永远。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All the land that you see I will give to you and your offspring forever.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我也要使你的后裔如同地上的尘萨那样多，人若能数算地上的尘沙，才能数算你的后裔。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 will make your offspring like the dust of the earth, so that if anyone could count the dust, then your offspring could be counted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13:1-18】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你起来，纵横走遍这地，因为我必把这地赐给你。”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Go, walk through the length and breadth of the land, for I am giving it to you."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亚伯兰就搬了帐棚，来到希伯仑幔利的橡树那里居住，在那里为耶和华筑了一座坛。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Abram moved his tents and went to live near the great trees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Mamre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at Hebron, where he built an altar to the Lord.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9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4115</TotalTime>
  <Words>1125</Words>
  <Application>Microsoft Office PowerPoint</Application>
  <PresentationFormat>全屏显示(4:3)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</vt:lpstr>
      <vt:lpstr>创世记查经_16—问题讨论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486</cp:revision>
  <dcterms:created xsi:type="dcterms:W3CDTF">2014-02-25T17:54:08Z</dcterms:created>
  <dcterms:modified xsi:type="dcterms:W3CDTF">2017-10-19T17:41:53Z</dcterms:modified>
</cp:coreProperties>
</file>