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622" r:id="rId2"/>
    <p:sldId id="934" r:id="rId3"/>
    <p:sldId id="935" r:id="rId4"/>
    <p:sldId id="936" r:id="rId5"/>
    <p:sldId id="937" r:id="rId6"/>
    <p:sldId id="938" r:id="rId7"/>
    <p:sldId id="939" r:id="rId8"/>
    <p:sldId id="940" r:id="rId9"/>
    <p:sldId id="941" r:id="rId10"/>
    <p:sldId id="942" r:id="rId11"/>
    <p:sldId id="911" r:id="rId12"/>
    <p:sldId id="912" r:id="rId13"/>
    <p:sldId id="913" r:id="rId14"/>
    <p:sldId id="943" r:id="rId15"/>
    <p:sldId id="944" r:id="rId16"/>
    <p:sldId id="945" r:id="rId17"/>
    <p:sldId id="946" r:id="rId18"/>
    <p:sldId id="947" r:id="rId19"/>
    <p:sldId id="948" r:id="rId20"/>
    <p:sldId id="949" r:id="rId21"/>
    <p:sldId id="950" r:id="rId22"/>
    <p:sldId id="951" r:id="rId23"/>
    <p:sldId id="853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7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这事以后，耶和华在异象中有话对亚伯兰说：“亚伯兰，你不要惧怕！我是你的盾牌，必大大地赏赐你。”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this, the word of the Lord came to Abram in a vision: "Do not be afraid, Abram. I am your shield, your very great reward. 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亚伯兰说：“主耶和华啊，我既无子，你还赐我什么呢？并且要承受我家业的是大马士革人以利以谢。”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Abram said, "O Sovereign Lord , what can you give me since I remain childless and the one who will inherit my estate is Eliezer of Damascus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就是基尼人、基尼洗人、甲摩尼人、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land of the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Kenites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Kenizzites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Kadmonites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赫人、比利洗人、利乏音人、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Hittites,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Perizzites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Rephaites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亚摩利人、迦南人、革迦撒人、耶布斯人之地。”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Amorites, Canaanites,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Girgashites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Jebusites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70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亚伯兰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惧怕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惧怕四王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报复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惧怕所多玛王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加害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惧怕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未来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消除惧怕的方法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相信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神是我们的保护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26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的应许与眼前的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现实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应许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：后裔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像天上的星星那样多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现实：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多岁，但是还没有孩子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8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   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相信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神的应许与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相信现实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之间作出选择。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亚伯兰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的选择是：相信神的应许。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06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15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信耶和华，耶和华就以此为他的义。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believed the Lord , and he credited it to him as righteousness.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4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4:1-5】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如此说来，我们的祖宗亚伯拉罕凭着肉体得了什么呢？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What then shall we say that Abraham, our forefather, discovered in this matter?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倘若亚伯拉罕是因行为称义，就有可夸的，只是在　神面前并无可夸。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If, in fact, Abraham was justified by works, he had something to boast about--but not before God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2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4:1-5】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经上说什么呢？说：“亚伯拉罕信　神，这就算为他的义。”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What does the Scripture say? "Abraham believed God, and it was credited to him as righteousness."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作工的得工价，不算恩典，乃是该得的；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when a man works, his wages are not credited to him as a gift, but as an obligation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17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4:1-5】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惟有不作工的，只信称罪人为义的　神，他的信就算为义。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However, to the man who does not work but trusts God who justifies the wicked, his faith is credited as righteousness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8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4:17-24】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亚伯拉罕所信的，是那叫死人复活、使无变为有的　神，他在主面前作我们世人的父。如经上所记：“我已经立你作多国的父。”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As it is written: "I have made you a father of many nations." He is our father in the sight of God, in whom he believed--the God who gives life to the dead and calls things that are not as though they were.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他在无可指望的时候，因信仍有指望，就得以作多国的父，正如先前所说：“你的后裔将要如此。”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Against all hope, Abraham in hope believed and so became the father of many nations, just as it had been said to him, "So shall your offspring be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2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4:17-24】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他将近百岁的时候，虽然想到自己的身体如同已死，撒拉的生育已经断绝，他的信心还是不软弱；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Without weakening in his faith, he faced the fact that his body was as good as dead--since he was about a hundred years old--and that Sarah's womb was also dead.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并且仰望　神的应许，总没有因不信，心里起疑惑，反倒因信，心里得坚固，将荣耀归给　神。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Yet he did not waver through unbelief regarding the promise of God, but was strengthened in his faith and gave glory to God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因信称义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4:17-24】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且满心相信　神所应许的必能作成。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being fully persuaded that God had power to do what he had promised.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所以这就算为他的义。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This is why "it was credited to him as righteousness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09323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亚伯兰又说：“你没有给我儿子，那生在我家中的人就是我的后嗣。”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Abram said, "You have given me no children; so a servant in my household will be my heir."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耶和华又有话对他说：“这人必不成为你的后嗣，你本身所生的才成为你的后嗣。”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word of the Lord came to him: "This man will not be your heir, but a son coming from your own body will be your heir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因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信称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信：亚伯兰“信”（阿门！──诚心所愿，完全同意）神。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  信是“信靠顺服”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  信是“看见”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59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因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信称义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信是“看见”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看什么？不看什么？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	看的范围？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来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Heb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11:1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信就是所望之事的实底，是未见之事的确据。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古人在这信上得了美好的证据。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这些人都是存着信心死的，并没有得着所应许的，却从远处望见，且欢喜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迎接，又承认自己在世上是客旅，是寄居的。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立约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血约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单方面立约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89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18—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基于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，思想何谓“信心”？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为何要告诉亚伯兰有关“埃及为奴”的事情，对我们有何启示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endParaRPr lang="en-US" altLang="zh-CN" sz="3600" b="1" kern="10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亚伯拉罕之约和主耶稣所设立的圣餐（太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26-29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；路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19-20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）之间的联系？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于是领他走到外边，说：“你向天观看，数算众星，能数得过来吗？”又对他说：“你的后裔将要如此。”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took him outside and said, "Look up at the heavens and count the stars-if indeed you can count them." Then he said to him, "So shall your offspring be."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亚伯兰信耶和华，耶和华就以此为他的义。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believed the Lord , and he credited it to him as righteousness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6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耶和华又对他说：“我是耶和华，曾领你出了迦勒底的吾珥，为要将这地赐你为业。”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also said to him, "I am the Lord , who brought you out of Ur of the Chaldeans to give you this land to take possession of it."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亚伯兰说：“主耶和华啊，我怎能知道必得这地为业呢？”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Abram said, "O Sovereign Lord , how can I know that I will gain possession of it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48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他说：“你为我取一只三年的母牛，一只三年的母山羊，一只三年的公绵羊，一只斑鸠，一只雏鸽。”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the Lord said to him, "Bring me a heifer, a goat and a ram, each three years old, along with a dove and a young pigeon."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亚伯兰就取了这些来，每样劈开分成两半，一半对着一半地摆列，只有鸟没有劈开。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brought all these to him, cut them in two and arranged the halves opposite each other; the birds, however, he did not cut in half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有鸷鸟下来落在那死畜的肉上，亚伯兰就把它吓飞了。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birds of prey came down on the carcasses, but Abram drove them away.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日头正落的时候，亚伯兰沉沉地睡了，忽然有惊人的大黑暗落在他身上。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As the sun was setting, Abram fell into a deep sleep, and a thick and dreadful darkness came over him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7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耶和华对亚伯兰说：“你要的确知道，你的后裔必寄居别人的地，又服侍那地的人，那地的人要苦待他们四百年。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Lord said to him, "Know for certain that your descendants will be strangers in a country not their own, and they will be enslaved and mistreated four hundred years.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并且他们所要服侍的那国，我要惩罚，后来他们必带着许多财物从那里出来。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I will punish the nation they serve as slaves, and afterward they will come out with great possessions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7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但你要享大寿数，平平安安地归到你列祖那里，被人埋葬。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You, however, will go to your fathers in peace and be buried at a good old age.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到了第四代，他们必回到此地，因为亚摩利人的罪孽还没有满盈。”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the fourth generation your descendants will come back here, for the sin of the Amorites has not yet reached its full measure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15:1-21】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日落天黑，不料有冒烟的炉，并烧着的火把，从那些肉块中经过。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the sun had set and darkness had fallen, a smoking firepot with a blazing torch appeared and passed between the pieces.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当那日，耶和华与亚伯兰立约，说：“我已赐给你的后裔，从埃及河直到幼发拉底大河之地，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On that day the Lord made a covenant with Abram and said, "To your descendants I give this land, from the river of Egypt to the great river, the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Euphrates-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4165</TotalTime>
  <Words>1341</Words>
  <Application>Microsoft Office PowerPoint</Application>
  <PresentationFormat>全屏显示(4:3)</PresentationFormat>
  <Paragraphs>157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</vt:lpstr>
      <vt:lpstr>创世记查经_18—问题讨论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494</cp:revision>
  <dcterms:created xsi:type="dcterms:W3CDTF">2014-02-25T17:54:08Z</dcterms:created>
  <dcterms:modified xsi:type="dcterms:W3CDTF">2017-11-03T17:18:32Z</dcterms:modified>
</cp:coreProperties>
</file>