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1079" r:id="rId2"/>
    <p:sldId id="1351" r:id="rId3"/>
    <p:sldId id="1352" r:id="rId4"/>
    <p:sldId id="1353" r:id="rId5"/>
    <p:sldId id="1354" r:id="rId6"/>
    <p:sldId id="1355" r:id="rId7"/>
    <p:sldId id="1356" r:id="rId8"/>
    <p:sldId id="1357" r:id="rId9"/>
    <p:sldId id="1243" r:id="rId10"/>
    <p:sldId id="1326" r:id="rId11"/>
    <p:sldId id="1343" r:id="rId12"/>
    <p:sldId id="1344" r:id="rId13"/>
    <p:sldId id="1345" r:id="rId14"/>
    <p:sldId id="1347" r:id="rId15"/>
    <p:sldId id="1098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7" autoAdjust="0"/>
    <p:restoredTop sz="94660"/>
  </p:normalViewPr>
  <p:slideViewPr>
    <p:cSldViewPr>
      <p:cViewPr varScale="1">
        <p:scale>
          <a:sx n="65" d="100"/>
          <a:sy n="65" d="100"/>
        </p:scale>
        <p:origin x="53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摩西的岳父米甸祭司叶忒罗，听见　神为摩西和　神的百姓以色列所行的一切事，就是耶和华将以色列从埃及领出来的事，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便带着摩西的妻子西坡拉，就是摩西从前打发回去的；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又带着西坡拉的两个儿子，一个名叫革舜，因为摩西说：“我在外邦作了寄居的”，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一个名叫以利以谢，因为他说：“我父亲的　神帮助了我，救我脱离法老的刀。”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外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邦祭司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叶忒罗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18:10-11】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叶忒罗说：“耶和华是应当称颂的，祂救了你们脱离埃及人和法老的手，将这百姓从埃及人的手下救出来。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我现今在埃及人向这百姓发狂傲的事上，得知耶和华比万神都大。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敬畏称颂以色列人的神</a:t>
            </a: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外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邦祭司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叶忒罗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敬畏称颂以色列人的神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只是听说，没有亲眼看见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就相信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诚实正直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精明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谦卑</a:t>
            </a:r>
          </a:p>
        </p:txBody>
      </p:sp>
    </p:spTree>
    <p:extLst>
      <p:ext uri="{BB962C8B-B14F-4D97-AF65-F5344CB8AC3E}">
        <p14:creationId xmlns:p14="http://schemas.microsoft.com/office/powerpoint/2010/main" val="219145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的仆人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家庭的见证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谦卑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接受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建议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指定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领袖，而不是任由百姓选举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领袖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应该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教导原则（律例和法度）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分担责任</a:t>
            </a:r>
          </a:p>
        </p:txBody>
      </p:sp>
    </p:spTree>
    <p:extLst>
      <p:ext uri="{BB962C8B-B14F-4D97-AF65-F5344CB8AC3E}">
        <p14:creationId xmlns:p14="http://schemas.microsoft.com/office/powerpoint/2010/main" val="311874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领袖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的品质（何谓才干？）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18:21】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并要从百姓中拣选有才能的人，就是敬畏　神、诚实无妄、恨不义之财的人，派他们作千夫长、百夫长、五十夫长、十夫长，管理百姓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敬畏神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诚实正直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恨不义之财（恨恶贪婪）</a:t>
            </a:r>
          </a:p>
        </p:txBody>
      </p:sp>
    </p:spTree>
    <p:extLst>
      <p:ext uri="{BB962C8B-B14F-4D97-AF65-F5344CB8AC3E}">
        <p14:creationId xmlns:p14="http://schemas.microsoft.com/office/powerpoint/2010/main" val="257559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圣经中以色列人对神没有信心，但是外邦人对神大有信心的例子？给我们怎样的警示？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人们对领袖的期望和圣经对领袖的要求有何不同？为何有此不同？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耶稣是成功的领袖吗？为什么？我们期望拥有怎样的领袖？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摩西的岳父叶忒罗，带着摩西的妻子和两个儿子来到　神的山，就是摩西在旷野安营的地方。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他对摩西说：“我是你岳父叶忒罗，带着你的妻子和两个儿子来到你这里。”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摩西迎接他的岳父，向他下拜，与他亲嘴，彼此问安，都进了帐棚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7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摩西将耶和华为以色列的缘故向法老和埃及人所行的一切事，以及路上所遭遇的一切艰难，并耶和华怎样搭救他们，都述说与他岳父听。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叶忒罗因耶和华待以色列的一切好处，就是拯救他们脱离埃及人的手，便甚欢喜。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叶忒罗说：“耶和华是应当称颂的，祂救了你们脱离埃及人和法老的手，将这百姓从埃及人的手下救出来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33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我现今在埃及人向这百姓发狂傲的事上，得知耶和华比万神都大。”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摩西的岳父叶忒罗把燔祭和平安祭献给　神。亚伦和以色列的众长老都来了，与摩西的岳父在　神面前吃饭。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第二天，摩西坐着审判百姓，百姓从早到晚都站在摩西的左右。</a:t>
            </a:r>
          </a:p>
        </p:txBody>
      </p:sp>
    </p:spTree>
    <p:extLst>
      <p:ext uri="{BB962C8B-B14F-4D97-AF65-F5344CB8AC3E}">
        <p14:creationId xmlns:p14="http://schemas.microsoft.com/office/powerpoint/2010/main" val="20811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摩西的岳父看见他向百姓所作的一切事，就说：“你向百姓作的是什么事呢？你为什么独自坐着，众百姓从早到晚都站在你的左右呢？”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摩西对岳父说：“这是因百姓到我这里来求问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他们有事的时候就到我这里来，我便在两造之间施行审判，我又叫他们知道　神的律例和法度。”</a:t>
            </a:r>
          </a:p>
        </p:txBody>
      </p:sp>
    </p:spTree>
    <p:extLst>
      <p:ext uri="{BB962C8B-B14F-4D97-AF65-F5344CB8AC3E}">
        <p14:creationId xmlns:p14="http://schemas.microsoft.com/office/powerpoint/2010/main" val="338147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摩西的岳父说：“你这作的不好。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你和这些百姓必都疲惫，因为这事太重，你独自一人办理不了。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现在你要听我的话，我为你出个主意，愿　神与你同在。你要替百姓到　神面前，将案件奏告　神；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又要将律例和法度教训他们，指示他们当行的道、当作的事；</a:t>
            </a:r>
          </a:p>
        </p:txBody>
      </p:sp>
    </p:spTree>
    <p:extLst>
      <p:ext uri="{BB962C8B-B14F-4D97-AF65-F5344CB8AC3E}">
        <p14:creationId xmlns:p14="http://schemas.microsoft.com/office/powerpoint/2010/main" val="36578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并要从百姓中拣选有才能的人，就是敬畏　神、诚实无妄、恨不义之财的人，派他们作千夫长、百夫长、五十夫长、十夫长，管理百姓。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叫他们随时审判百姓，大事都要呈到你这里，小事他们自己可以审判。这样，你就轻省些，他们也可以同当此任。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你若这样行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也这样吩咐你，你就能受得住，这百姓也都平平安安归回他们的住处。”</a:t>
            </a:r>
          </a:p>
        </p:txBody>
      </p:sp>
    </p:spTree>
    <p:extLst>
      <p:ext uri="{BB962C8B-B14F-4D97-AF65-F5344CB8AC3E}">
        <p14:creationId xmlns:p14="http://schemas.microsoft.com/office/powerpoint/2010/main" val="3514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于是，摩西听从他岳父的话，按着他所说的去行。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摩西从以色列人中拣选了有才能的人，立他们为百姓的首领，作千夫长、百夫长、五十夫长、十夫长。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他们随时审判百姓，有难断的案件就呈到摩西那里，但各样小事他们自己审判。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此后，摩西让他的岳父去，他就往本地去了。</a:t>
            </a:r>
          </a:p>
        </p:txBody>
      </p:sp>
    </p:spTree>
    <p:extLst>
      <p:ext uri="{BB962C8B-B14F-4D97-AF65-F5344CB8AC3E}">
        <p14:creationId xmlns:p14="http://schemas.microsoft.com/office/powerpoint/2010/main" val="161064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叶忒罗带着摩西的妻子和两个儿子来找摩西。（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摩西招待叶忒罗，分享神的作为。叶忒罗向神献祭（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叶忒罗给摩西的建议。（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13-27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6466</TotalTime>
  <Words>576</Words>
  <Application>Microsoft Office PowerPoint</Application>
  <PresentationFormat>全屏显示(4:3)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789</cp:revision>
  <dcterms:created xsi:type="dcterms:W3CDTF">2014-02-25T17:54:08Z</dcterms:created>
  <dcterms:modified xsi:type="dcterms:W3CDTF">2019-03-22T16:55:31Z</dcterms:modified>
</cp:coreProperties>
</file>