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8"/>
  </p:notesMasterIdLst>
  <p:handoutMasterIdLst>
    <p:handoutMasterId r:id="rId29"/>
  </p:handoutMasterIdLst>
  <p:sldIdLst>
    <p:sldId id="1079" r:id="rId2"/>
    <p:sldId id="1358" r:id="rId3"/>
    <p:sldId id="1359" r:id="rId4"/>
    <p:sldId id="1360" r:id="rId5"/>
    <p:sldId id="1361" r:id="rId6"/>
    <p:sldId id="1362" r:id="rId7"/>
    <p:sldId id="1363" r:id="rId8"/>
    <p:sldId id="1243" r:id="rId9"/>
    <p:sldId id="1326" r:id="rId10"/>
    <p:sldId id="1364" r:id="rId11"/>
    <p:sldId id="1367" r:id="rId12"/>
    <p:sldId id="1365" r:id="rId13"/>
    <p:sldId id="1366" r:id="rId14"/>
    <p:sldId id="1373" r:id="rId15"/>
    <p:sldId id="1343" r:id="rId16"/>
    <p:sldId id="1368" r:id="rId17"/>
    <p:sldId id="1369" r:id="rId18"/>
    <p:sldId id="1372" r:id="rId19"/>
    <p:sldId id="1370" r:id="rId20"/>
    <p:sldId id="1371" r:id="rId21"/>
    <p:sldId id="1374" r:id="rId22"/>
    <p:sldId id="1375" r:id="rId23"/>
    <p:sldId id="1376" r:id="rId24"/>
    <p:sldId id="1344" r:id="rId25"/>
    <p:sldId id="1345" r:id="rId26"/>
    <p:sldId id="1098" r:id="rId2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138" autoAdjust="0"/>
    <p:restoredTop sz="94660"/>
  </p:normalViewPr>
  <p:slideViewPr>
    <p:cSldViewPr>
      <p:cViewPr varScale="1">
        <p:scale>
          <a:sx n="60" d="100"/>
          <a:sy n="60" d="100"/>
        </p:scale>
        <p:origin x="86" y="1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2019/3/29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2019/3/29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2019/3/29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2019/3/29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2019/3/29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2019/3/29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2019/3/29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2019/3/29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2019/3/29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2019/3/29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2019/3/29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2019/3/29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2019/3/29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2019/3/29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19:1-25】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以色列人出埃及地以后，满了三个月的那一天，就来到西奈的旷野。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他们离了利非订，来到西奈的旷野，就在那里的山下安营。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摩西到　神那里，耶和华从山上呼唤他说：“你要这样告诉雅各家，晓谕以色列人说：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我向埃及人所行的事，你们都看见了；且看见我如鹰将你们背在翅膀上，带来归我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主动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与选民立约的神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主动拣选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7:6-7】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因为你归耶和华你神为圣洁的民，耶和华你神从地上的万民中拣选你，特作自己的子民。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耶和华专爱你们，拣选你们，并非因你们的人数多于别民，原来你们的人数在万民中是最少的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16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主动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与选民立约的神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主动拣选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林前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1:26-29】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弟兄们哪，可见你们蒙召的，按着肉体有智慧的不多，有能力的不多，有尊贵的也不多。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神却拣选了世上愚拙的，叫有智慧的羞愧；又拣选了世上软弱的，叫那强壮的羞愧。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神也拣选了世上卑贱的，被人厌恶的，以及那无有的，为要废掉那有的，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使一切有血气的，在　神面前一个也不能自夸。</a:t>
            </a:r>
          </a:p>
        </p:txBody>
      </p:sp>
    </p:spTree>
    <p:extLst>
      <p:ext uri="{BB962C8B-B14F-4D97-AF65-F5344CB8AC3E}">
        <p14:creationId xmlns:p14="http://schemas.microsoft.com/office/powerpoint/2010/main" val="305887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主动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与选民立约的神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主动施恩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拯救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19:4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我向埃及人所行的事，你们都看见了；且看见我如鹰将你们背在翅膀上，带来归我。</a:t>
            </a:r>
          </a:p>
        </p:txBody>
      </p:sp>
    </p:spTree>
    <p:extLst>
      <p:ext uri="{BB962C8B-B14F-4D97-AF65-F5344CB8AC3E}">
        <p14:creationId xmlns:p14="http://schemas.microsoft.com/office/powerpoint/2010/main" val="77719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主动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与选民立约的神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主动与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选民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立约（先施恩，再立约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19:5-6】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如今你们若实在听从我的话，遵守我的约，就要在万民中作属我的子民；因为全地都是我的。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你们要归我作祭司的国度，为圣洁的国民。’这些话你要告诉以色列人。”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06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与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神立约的选民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要听从遵守神的旨意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要成为祭司的国度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要成为圣洁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的国民</a:t>
            </a:r>
          </a:p>
        </p:txBody>
      </p:sp>
    </p:spTree>
    <p:extLst>
      <p:ext uri="{BB962C8B-B14F-4D97-AF65-F5344CB8AC3E}">
        <p14:creationId xmlns:p14="http://schemas.microsoft.com/office/powerpoint/2010/main" val="45871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与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神立约的选民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要听从遵守神的旨意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19:5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如今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你们若实在听从我的话，遵守我的约，就要在万民中作属我的子民；因为全地都是我的。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要归我作祭司的国度，为圣洁的国民。’这些话你要告诉以色列人。”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百姓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都同声回答说：“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凡耶和华所说的我们都要遵行。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”摩西就将百姓的话回复耶和华。</a:t>
            </a:r>
          </a:p>
        </p:txBody>
      </p:sp>
    </p:spTree>
    <p:extLst>
      <p:ext uri="{BB962C8B-B14F-4D97-AF65-F5344CB8AC3E}">
        <p14:creationId xmlns:p14="http://schemas.microsoft.com/office/powerpoint/2010/main" val="219145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与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神立约的选民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要世人都听从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遵守神的旨意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太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28:18-20】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耶稣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进前来，对他们说：“天上地下所有的权柄都赐给我了。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，你们要去，使万民作我的门徒，奉父、子、圣灵的名给他们施洗（或作“给他们施洗，归于父、子、圣灵的名”）。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我所吩咐你们的，都教训他们遵守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，我就常与你们同在，直到世界的末了。” </a:t>
            </a:r>
          </a:p>
        </p:txBody>
      </p:sp>
    </p:spTree>
    <p:extLst>
      <p:ext uri="{BB962C8B-B14F-4D97-AF65-F5344CB8AC3E}">
        <p14:creationId xmlns:p14="http://schemas.microsoft.com/office/powerpoint/2010/main" val="4160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与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神立约的选民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要成为祭司的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国度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在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世上成为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神与人之间的桥梁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。向世人彰显神，向神为世人代求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  <a:tabLst>
                <a:tab pos="1790700" algn="l"/>
              </a:tabLst>
            </a:pP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85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与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神立约的选民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要成为祭司的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国度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28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  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在人面前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lnSpc>
                <a:spcPct val="120000"/>
              </a:lnSpc>
              <a:buNone/>
              <a:tabLst>
                <a:tab pos="1790700" algn="l"/>
              </a:tabLst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太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5:16】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你们的光也当这样照在人前，叫他们看见你们的好行为，便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将荣耀归给你们在天上的父。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</a:p>
          <a:p>
            <a:pPr marL="0" indent="0" algn="just">
              <a:lnSpc>
                <a:spcPct val="120000"/>
              </a:lnSpc>
              <a:buNone/>
              <a:tabLst>
                <a:tab pos="1790700" algn="l"/>
              </a:tabLst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弗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4:1】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我为主被囚的劝你们：既然蒙召，行事为人就当与蒙召的恩相称。</a:t>
            </a:r>
          </a:p>
          <a:p>
            <a:pPr marL="0" indent="0" algn="just">
              <a:lnSpc>
                <a:spcPct val="120000"/>
              </a:lnSpc>
              <a:buNone/>
              <a:tabLst>
                <a:tab pos="1790700" algn="l"/>
              </a:tabLst>
            </a:pP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4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与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神立约的选民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要成为祭司的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国度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在神面前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提前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2:1-4】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劝你第一要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为万人恳求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、祷告、代求、祝谢，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君王和一切在位的，也该如此，使我们可以敬虔、端正、平安无事地度日。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是好的，在　神我们救主面前可蒙悦纳。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祂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愿意万人得救，明白真道。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98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19:1-25】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如今你们若实在听从我的话，遵守我的约，就要在万民中作属我的子民；因为全地都是我的。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你们要归我作祭司的国度，为圣洁的国民。’这些话你要告诉以色列人。”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摩西去召了民间的长老来，将耶和华所吩咐他的话，都在他们面前陈明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75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与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神立约的选民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要成为圣洁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国民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要为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别为圣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要作天上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的国民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44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与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神立约的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选民（圣洁的国民）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要分别为圣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11:45】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我是把你们从埃及地领出来的耶和华，要作你们的　神，所以你们要圣洁，因为我是圣洁的。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林后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6:17-18】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说：“你们务要从他们中间出来，与他们分别，不要沾不洁净的物，我就收纳你们。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要作你们的父，你们要作我的儿女。”这是全能的主说的。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7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与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神立约的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选民（天上的国民）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腓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3:19-20】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的结局就是沉沦，他们的神就是自己的肚腹，他们以自己的羞辱为荣耀，专以地上的事为念。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却是天上的国民，并且等候救主，就是主耶稣基督从天上降临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5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与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神立约的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选民（天上的国民）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3:2】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你们要思念上面的事，不要思念地上的事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来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11:16】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他们却羡慕一个更美的家乡，就是在天上的。所以　神被称为他们的　神，并不以为耻，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因为祂已经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给他们预备了一座城。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08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老鹰与雏鹰（神与选民）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4】 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我向埃及人所行的事，你们都看见了；且看见我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如鹰将你们背在翅膀上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，带来归我。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32:10-11】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遇见他在旷野荒凉野兽吼叫之地，就环绕他、看顾他、保护他如同保护眼中的瞳人。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如鹰搅动巢窝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，在雏鹰以上两翅搧展，接取雏鹰，背在两翼之上。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2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老鹰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与雏鹰（神与选民）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是住在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高山顶上，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不是住在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地上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属天的，不是属地的）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鹰是自由，不是奴隶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雏鹰在被母鹰试炼中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成长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32:11】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如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鹰搅动巢窝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，在雏鹰以上两翅搧展，接取雏鹰，背在两翼之上。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74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89281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圣经中神对选民仿佛像老鹰对雏鹰那样“抛出又接住”的例子？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自己被上帝“抛出又接住”的经历（如有），这样的经历是否让我们更好地成为上帝的“祭司的国度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，圣洁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的国民”？为什么？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19:1-25】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百姓都同声回答说：“凡耶和华所说的我们都要遵行。”摩西就将百姓的话回复耶和华。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耶和华对摩西说：“我要在密云中临到你那里，叫百姓在我与你说话的时候可以听见，也可以永远信你了。”于是摩西将百姓的话奏告耶和华。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耶和华又对摩西说：“你往百姓那里去，叫他们今天明天自洁，又叫他们洗衣服。</a:t>
            </a:r>
          </a:p>
        </p:txBody>
      </p:sp>
    </p:spTree>
    <p:extLst>
      <p:ext uri="{BB962C8B-B14F-4D97-AF65-F5344CB8AC3E}">
        <p14:creationId xmlns:p14="http://schemas.microsoft.com/office/powerpoint/2010/main" val="289065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19:1-25】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到第三天要预备好了，因为第三天耶和华要在众百姓眼前降临在西奈山上。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你要在山的四围给百姓定界限，说：‘你们当谨慎，不可上山去，也不可摸山的边界；凡摸这山的，必要治死他。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不可用手摸他，必用石头打死，或用箭射透，无论是人是牲畜，都不得活。到角声拖长的时候，他们才可到山根来。’”</a:t>
            </a:r>
          </a:p>
        </p:txBody>
      </p:sp>
    </p:spTree>
    <p:extLst>
      <p:ext uri="{BB962C8B-B14F-4D97-AF65-F5344CB8AC3E}">
        <p14:creationId xmlns:p14="http://schemas.microsoft.com/office/powerpoint/2010/main" val="264229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19:1-25】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摩西下山往百姓那里去，叫他们自洁，他们就洗衣服。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他对百姓说：“到第三天要预备好了。不可亲近女人。”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到了第三天早晨，在山上有雷轰、闪电和密云，并且角声甚大，营中的百姓尽都发颤。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摩西率领百姓出营迎接　神，都站在山下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1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19:1-25】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西奈全山冒烟，因为耶和华在火中降于山上，山的烟气上腾，如烧窑一般，遍山大大地震动。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角声渐渐地高而又高，摩西就说话，　神有声音答应他。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耶和华降临在西奈山顶上，耶和华召摩西上山顶，摩西就上去。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耶和华对摩西说：“你下去嘱咐百姓，不可闯过来到我面前观看，恐怕他们有多人死亡；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又叫亲近我的祭司自洁，恐怕我忽然出来击杀他们。”</a:t>
            </a:r>
          </a:p>
        </p:txBody>
      </p:sp>
    </p:spTree>
    <p:extLst>
      <p:ext uri="{BB962C8B-B14F-4D97-AF65-F5344CB8AC3E}">
        <p14:creationId xmlns:p14="http://schemas.microsoft.com/office/powerpoint/2010/main" val="396850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19:1-25】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摩西对耶和华说：“百姓不能上西奈山，因为你已经嘱咐我们说：‘要在山的四围定界限，叫山成圣。’”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耶和华对他说：“下去吧！你要和亚伦一同上来，只是祭司和百姓不可闯过来上到我面前，恐怕我忽然出来击杀他们。”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于是摩西下到百姓那里告诉他们。</a:t>
            </a:r>
          </a:p>
        </p:txBody>
      </p:sp>
    </p:spTree>
    <p:extLst>
      <p:ext uri="{BB962C8B-B14F-4D97-AF65-F5344CB8AC3E}">
        <p14:creationId xmlns:p14="http://schemas.microsoft.com/office/powerpoint/2010/main" val="371576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经文简述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．神显现时的具体时间和地点（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II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．神与以色列民立约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3-8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III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．神提前三天告诉以色列人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，以色列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民要在这三天之内预备自己，自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洁。（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9-15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IV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．神的荣耀在西乃山的令人畏惧地显现，神要求摩西和亚伦上山，其余的以色利人不可上山，否则被击杀（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16-25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39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主动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与选民立约的神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主动拣选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主动施恩拯救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主动与选民立约（先施恩，再立约）</a:t>
            </a:r>
          </a:p>
        </p:txBody>
      </p:sp>
    </p:spTree>
    <p:extLst>
      <p:ext uri="{BB962C8B-B14F-4D97-AF65-F5344CB8AC3E}">
        <p14:creationId xmlns:p14="http://schemas.microsoft.com/office/powerpoint/2010/main" val="295607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6511</TotalTime>
  <Words>939</Words>
  <Application>Microsoft Office PowerPoint</Application>
  <PresentationFormat>全屏显示(4:3)</PresentationFormat>
  <Paragraphs>131</Paragraphs>
  <Slides>26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33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796</cp:revision>
  <dcterms:created xsi:type="dcterms:W3CDTF">2014-02-25T17:54:08Z</dcterms:created>
  <dcterms:modified xsi:type="dcterms:W3CDTF">2019-03-29T21:31:41Z</dcterms:modified>
</cp:coreProperties>
</file>