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1079" r:id="rId2"/>
    <p:sldId id="1358" r:id="rId3"/>
    <p:sldId id="1377" r:id="rId4"/>
    <p:sldId id="1378" r:id="rId5"/>
    <p:sldId id="1243" r:id="rId6"/>
    <p:sldId id="1392" r:id="rId7"/>
    <p:sldId id="1414" r:id="rId8"/>
    <p:sldId id="1417" r:id="rId9"/>
    <p:sldId id="1415" r:id="rId10"/>
    <p:sldId id="1416" r:id="rId11"/>
    <p:sldId id="1421" r:id="rId12"/>
    <p:sldId id="1422" r:id="rId13"/>
    <p:sldId id="1423" r:id="rId14"/>
    <p:sldId id="1406" r:id="rId15"/>
    <p:sldId id="1424" r:id="rId16"/>
    <p:sldId id="1425" r:id="rId17"/>
    <p:sldId id="1426" r:id="rId18"/>
    <p:sldId id="1098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126" y="14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2019/5/10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神吩咐这一切的话，说：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我是耶和华你的　神，曾将你从埃及地为奴之家领出来。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拉基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3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8-9】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岂可夺取　神之物呢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你们竟夺取我的供物。你们却说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我们在何事上夺取你的供物呢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就是你们在当纳的十分之一和当献的供物上。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你们通国的人，都夺取我的供物，咒诅就临到你们身上。</a:t>
            </a:r>
          </a:p>
        </p:txBody>
      </p:sp>
    </p:spTree>
    <p:extLst>
      <p:ext uri="{BB962C8B-B14F-4D97-AF65-F5344CB8AC3E}">
        <p14:creationId xmlns:p14="http://schemas.microsoft.com/office/powerpoint/2010/main" val="366669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怎样做到不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要知足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提前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 6-8】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，敬虔加上知足的心便是大利了，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我们没有带什么到世上来，也不能带什么去，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有衣有食，就当知足。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5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怎样做到不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要给与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4:28】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从前偷盗的，不要再偷；总要劳力，亲手作正经事，就可有余分给那缺少的人。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怎样做到不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爱人如己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8-10】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都不可亏欠人，惟有彼此相爱，要常以为亏欠，因为爱人的，就完全了律法。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象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那不可奸淫，不可杀人，不可偷盗，不可贪婪，或有别的诫命，都包在爱人如己这一句话之内了。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是不加害与人的，所以爱就完全了律法。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诫“不可作假见证陷害人”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不可撒谎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5:37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的话，是，就说是；不是，就说不是；若再多说，就是出于那恶者（或作“是从恶里出来的”）。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诫“不可作假见证陷害人”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不可撒谎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箴言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16-19】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所恨恶的有六样，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连祂心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所憎恶的共有七样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高傲的眼、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撒谎的舌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、流无辜人血的手、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图谋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恶计的心、飞跑行恶的脚、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谎言的假见证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、并弟兄中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布散纷争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的人。</a:t>
            </a:r>
          </a:p>
        </p:txBody>
      </p:sp>
    </p:spTree>
    <p:extLst>
      <p:ext uri="{BB962C8B-B14F-4D97-AF65-F5344CB8AC3E}">
        <p14:creationId xmlns:p14="http://schemas.microsoft.com/office/powerpoint/2010/main" val="20447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诫“不可作假见证陷害人”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不可撒谎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24:3-4】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能登耶和华的山？谁能站在他的圣所？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手洁心清，不向虚妄，起誓不怀诡诈的人。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22:14-15】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洗净自己衣服的有福了！可得权柄能到生命树那里，也能从门进城。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城外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有那些犬类、行邪术的、淫乱的、杀人的、拜偶像的，并一切喜好说谎言、编造虚谎的。</a:t>
            </a:r>
          </a:p>
        </p:txBody>
      </p:sp>
    </p:spTree>
    <p:extLst>
      <p:ext uri="{BB962C8B-B14F-4D97-AF65-F5344CB8AC3E}">
        <p14:creationId xmlns:p14="http://schemas.microsoft.com/office/powerpoint/2010/main" val="34828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第九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诫“不可作假见证陷害人”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不可撒谎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禁戒一切不真实的言行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要维护别人的名誉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要用爱心说诚实话</a:t>
            </a:r>
          </a:p>
        </p:txBody>
      </p:sp>
    </p:spTree>
    <p:extLst>
      <p:ext uri="{BB962C8B-B14F-4D97-AF65-F5344CB8AC3E}">
        <p14:creationId xmlns:p14="http://schemas.microsoft.com/office/powerpoint/2010/main" val="15540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结合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自己的亲身经历，列举现实中各种“隐形偷窃”的事例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圣经中魔鬼用谎言陷害人的例子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圣经中所谓无害的“白谎”的例子。讨论“白谎”是可行的吗？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当孝敬父母，使你的日子在耶和华你　神所赐你的地上得以长久。</a:t>
            </a:r>
          </a:p>
        </p:txBody>
      </p:sp>
    </p:spTree>
    <p:extLst>
      <p:ext uri="{BB962C8B-B14F-4D97-AF65-F5344CB8AC3E}">
        <p14:creationId xmlns:p14="http://schemas.microsoft.com/office/powerpoint/2010/main" val="16572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不可杀人。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不可奸淫。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不可偷盗。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不可作假见证陷害人。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不可贪恋人的房屋；也不可贪恋人的妻子、仆婢、牛驴，并他一切所有的。”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第一部分的诫命（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第二部分的诫命（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不拿不属于自己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的“东西”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“东西”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的范畴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不可“占便宜”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0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别人当得的，要给别人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14-15】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困苦穷乏的雇工，无论是你的弟兄或是在你城里寄居的，你不可欺负他。要当日给他工价，不可等到日落；因为他穷 苦，把心放在工价上，恐怕他因你求告耶和华，罪便归你了。</a:t>
            </a:r>
          </a:p>
        </p:txBody>
      </p:sp>
    </p:spTree>
    <p:extLst>
      <p:ext uri="{BB962C8B-B14F-4D97-AF65-F5344CB8AC3E}">
        <p14:creationId xmlns:p14="http://schemas.microsoft.com/office/powerpoint/2010/main" val="139290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别人当得的，要给别人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所当得的，就给他；当得粮的，给他纳粮；当得税的，给他上税；当惧怕的，惧怕他；当恭敬的，恭敬他。</a:t>
            </a:r>
            <a:endParaRPr lang="zh-CN" altLang="en-US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11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第八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诫“不可偷盗”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偷窃当归给神的荣耀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耶和华啊，荣耀不要归与我们，不要归与我们；要因你的慈爱和诚实归在你的名下。</a:t>
            </a:r>
          </a:p>
        </p:txBody>
      </p:sp>
    </p:spTree>
    <p:extLst>
      <p:ext uri="{BB962C8B-B14F-4D97-AF65-F5344CB8AC3E}">
        <p14:creationId xmlns:p14="http://schemas.microsoft.com/office/powerpoint/2010/main" val="36936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7058</TotalTime>
  <Words>241</Words>
  <Application>Microsoft Office PowerPoint</Application>
  <PresentationFormat>全屏显示(4:3)</PresentationFormat>
  <Paragraphs>98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820</cp:revision>
  <dcterms:created xsi:type="dcterms:W3CDTF">2014-02-25T17:54:08Z</dcterms:created>
  <dcterms:modified xsi:type="dcterms:W3CDTF">2019-05-10T19:29:33Z</dcterms:modified>
</cp:coreProperties>
</file>