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1079" r:id="rId2"/>
    <p:sldId id="1358" r:id="rId3"/>
    <p:sldId id="1377" r:id="rId4"/>
    <p:sldId id="1243" r:id="rId5"/>
    <p:sldId id="1326" r:id="rId6"/>
    <p:sldId id="1383" r:id="rId7"/>
    <p:sldId id="1384" r:id="rId8"/>
    <p:sldId id="1385" r:id="rId9"/>
    <p:sldId id="1386" r:id="rId10"/>
    <p:sldId id="1389" r:id="rId11"/>
    <p:sldId id="1390" r:id="rId12"/>
    <p:sldId id="1387" r:id="rId13"/>
    <p:sldId id="1391" r:id="rId14"/>
    <p:sldId id="1388" r:id="rId15"/>
    <p:sldId id="1392" r:id="rId16"/>
    <p:sldId id="1364" r:id="rId17"/>
    <p:sldId id="1393" r:id="rId18"/>
    <p:sldId id="1394" r:id="rId19"/>
    <p:sldId id="1395" r:id="rId20"/>
    <p:sldId id="1396" r:id="rId21"/>
    <p:sldId id="1397" r:id="rId22"/>
    <p:sldId id="1399" r:id="rId23"/>
    <p:sldId id="1398" r:id="rId24"/>
    <p:sldId id="1400" r:id="rId25"/>
    <p:sldId id="1401" r:id="rId26"/>
    <p:sldId id="1098" r:id="rId2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96" y="1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神吩咐这一切的话，说：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我是耶和华你的　神，曾将你从埃及地为奴之家领出来。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基督徒与十诫（律法）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遵行十诫（律法）是出于爱（愿意），而不是出于恐惧（被迫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遵行十诫（律法）是为了让神可以得荣耀，而不是仅为了让自己可以今生得福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1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第一诫：不可有别神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20:3】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14:26】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人到我这里来，若不爱我胜过爱自己的父母、妻子、儿女、弟兄、姐妹和自己的性命，就不能作我的门徒（“爱我胜过爱”原文作“恨”）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最大的“别神”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</a:t>
            </a:r>
          </a:p>
        </p:txBody>
      </p:sp>
    </p:spTree>
    <p:extLst>
      <p:ext uri="{BB962C8B-B14F-4D97-AF65-F5344CB8AC3E}">
        <p14:creationId xmlns:p14="http://schemas.microsoft.com/office/powerpoint/2010/main" val="146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第二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诫：不可拜（造）偶像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造一个像来代表上帝，是对上帝的贬低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任何一个形象，都错误地反映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导致人错误地敬拜上帝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人在头脑中想出来的神的形象，也是造偶像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人为什么热衷于造偶像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20:4a】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第三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诫：不可妄称神的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名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言语上不可妄称神的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行为上不可让上帝的名蒙羞</a:t>
            </a:r>
          </a:p>
        </p:txBody>
      </p:sp>
    </p:spTree>
    <p:extLst>
      <p:ext uri="{BB962C8B-B14F-4D97-AF65-F5344CB8AC3E}">
        <p14:creationId xmlns:p14="http://schemas.microsoft.com/office/powerpoint/2010/main" val="195441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第四诫：守安息日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基督徒的安息日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主日（七日的第一日）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安息日的意义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）证据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31:13】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务要守我的安息日；因为这是你我之间世世代代的证据，使你们知道我─耶和华是叫你们成为圣的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6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第四诫：守安息日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安息日的意义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）信心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的表达（得到在主里的安息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3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）纪念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你也要纪念你在埃及地作过奴仆，耶和华你　神用大能的手和伸出来的膀臂，将你从那里领出来。因此，耶和华你的　神吩咐你守安息日。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基督徒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在主日领圣餐，为了纪念主耶稣为我们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所成就的救恩。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24b】……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你们应当如此行，为的是记念我。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93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诫“孝敬父母”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尊重权柄与次序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荣耀父母，而不是让父母蒙羞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因父母要向儿女传承信仰，所以儿女要听从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父母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诫“孝敬父母”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因父母要向儿女传承信仰，所以儿女要听从父母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6:4-7】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以色列啊，你要听！耶和华我们　神是独一的主。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你要尽心、尽性、尽力爱耶和华你的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我今日所吩咐你的话都要记在心上，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也要殷勤教训你的儿女，无论你坐在家里，行在路上，躺下，起来，都要谈论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要在主里孝敬父母。</a:t>
            </a:r>
          </a:p>
        </p:txBody>
      </p:sp>
    </p:spTree>
    <p:extLst>
      <p:ext uri="{BB962C8B-B14F-4D97-AF65-F5344CB8AC3E}">
        <p14:creationId xmlns:p14="http://schemas.microsoft.com/office/powerpoint/2010/main" val="308606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第六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诫“不可杀人”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杀人是伤害神的形象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6]】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凡流人血的，他的血也必被人所流；因为　神造人，是照自己的形象造的。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人的价值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所有人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的价值相同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的价值高过一切其他被造物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恨人就是杀人</a:t>
            </a:r>
          </a:p>
        </p:txBody>
      </p:sp>
    </p:spTree>
    <p:extLst>
      <p:ext uri="{BB962C8B-B14F-4D97-AF65-F5344CB8AC3E}">
        <p14:creationId xmlns:p14="http://schemas.microsoft.com/office/powerpoint/2010/main" val="70532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第七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诫“不可奸淫”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奸淫是指任何婚姻以外的性行为。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一男一女的婚姻是神所设立，是象征基督与教会的关系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奸淫淫乱是对婚姻最大的伤害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不可有淫念</a:t>
            </a:r>
          </a:p>
        </p:txBody>
      </p:sp>
    </p:spTree>
    <p:extLst>
      <p:ext uri="{BB962C8B-B14F-4D97-AF65-F5344CB8AC3E}">
        <p14:creationId xmlns:p14="http://schemas.microsoft.com/office/powerpoint/2010/main" val="30203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不拿不属于自己的东西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别人当得的，要给别人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不可偷窃神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怎样做到不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 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知足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“给与”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爱人如己</a:t>
            </a:r>
          </a:p>
        </p:txBody>
      </p:sp>
    </p:spTree>
    <p:extLst>
      <p:ext uri="{BB962C8B-B14F-4D97-AF65-F5344CB8AC3E}">
        <p14:creationId xmlns:p14="http://schemas.microsoft.com/office/powerpoint/2010/main" val="167338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诫“不可作假见证陷害人”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不可撒谎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禁戒一切不真实的言行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要维护别人的名誉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要用爱心说诚实话</a:t>
            </a:r>
          </a:p>
        </p:txBody>
      </p:sp>
    </p:spTree>
    <p:extLst>
      <p:ext uri="{BB962C8B-B14F-4D97-AF65-F5344CB8AC3E}">
        <p14:creationId xmlns:p14="http://schemas.microsoft.com/office/powerpoint/2010/main" val="418390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诫“不可贪婪”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人心里的罪也要被审判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心里贪婪是许多罪的源头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雅各书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1-2a】 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中间的争战斗殴是从哪里来的呢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不是从你们百体中战斗之私欲来的吗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你们贪恋，还是得不着；你们杀害嫉妒，又斗殴争战，也不能得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何谓“贪婪”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81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诫“不可贪婪”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对金钱的贪恋是贪婪的典型表现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6:24】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一个人不能事奉两个主；不是恶这个爱那个，就是重这个轻那个。你们不能又事奉　神，又事奉玛门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玛门”是“财利”的意思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贪婪带来愁苦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提前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1 6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贪财是万恶之根；有人贪恋钱财，就被引诱离了真道，用许多愁苦把自己刺透了。 </a:t>
            </a:r>
          </a:p>
        </p:txBody>
      </p:sp>
    </p:spTree>
    <p:extLst>
      <p:ext uri="{BB962C8B-B14F-4D97-AF65-F5344CB8AC3E}">
        <p14:creationId xmlns:p14="http://schemas.microsoft.com/office/powerpoint/2010/main" val="48773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诫“不可贪婪”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怎样去除贪婪？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对于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属世、属地的财富要知足。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提前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6:6-10】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，敬虔加上知足的心便是大利了；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我们没有带什么到世上来，也不能带什么去，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只要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有衣有食，就当知足。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那些想要发财的人，就陷在迷惑，落在网罗和许多无知有害的私欲里，叫人沉在败坏和灭亡中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2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第十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诫“不可贪婪”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怎样去除贪婪？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追求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属天的财富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31-33】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所以，不要忧虑，说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吃什么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喝什么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穿什么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这都是外邦人所求的，你们需用的这一切东西，你们的天父是知道的。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你们要先求祂的国和祂的义，这些东西都要加给你们了。</a:t>
            </a:r>
          </a:p>
        </p:txBody>
      </p:sp>
    </p:spTree>
    <p:extLst>
      <p:ext uri="{BB962C8B-B14F-4D97-AF65-F5344CB8AC3E}">
        <p14:creationId xmlns:p14="http://schemas.microsoft.com/office/powerpoint/2010/main" val="170499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结合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自己的经历，分享对十诫的理解体会？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自己因为遵行十诫而经历的“痛苦”和喜乐？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当孝敬父母，使你的日子在耶和华你　神所赐你的地上得以长久。</a:t>
            </a:r>
          </a:p>
        </p:txBody>
      </p:sp>
    </p:spTree>
    <p:extLst>
      <p:ext uri="{BB962C8B-B14F-4D97-AF65-F5344CB8AC3E}">
        <p14:creationId xmlns:p14="http://schemas.microsoft.com/office/powerpoint/2010/main" val="16572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十诫回顾：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前四条诫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22:37-39】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对他说：“你要尽心、尽性、尽意，爱主你的　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是诫命中的第一，且是最大的。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后六条诫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22:39b】……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要爱人如己。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不是夺去人的自由，而是赐给人真自由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惟有详细察看那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全备、使人自由之律法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的，并且时常如此，这人既不是听了就忘，乃是实在行出来，就在他所行的事上必然得福。</a:t>
            </a: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不是为了显明人的义，而是为了显明人的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3:20】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所以凡有血气的，没有一个因行律法能在　神面前称义，因为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律法本是叫人知罪。</a:t>
            </a:r>
          </a:p>
        </p:txBody>
      </p:sp>
    </p:spTree>
    <p:extLst>
      <p:ext uri="{BB962C8B-B14F-4D97-AF65-F5344CB8AC3E}">
        <p14:creationId xmlns:p14="http://schemas.microsoft.com/office/powerpoint/2010/main" val="32084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不是人自我救赎的途径，而是引导人走向救赎的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向导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律法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是我们训蒙的师傅，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引我们到基督那里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，使我们因信称义。</a:t>
            </a:r>
          </a:p>
        </p:txBody>
      </p:sp>
    </p:spTree>
    <p:extLst>
      <p:ext uri="{BB962C8B-B14F-4D97-AF65-F5344CB8AC3E}">
        <p14:creationId xmlns:p14="http://schemas.microsoft.com/office/powerpoint/2010/main" val="8535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暂时（古时）的，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而是永远的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我实在告诉你们，就是到天地都废去了，律法的一点一画也不能废去，都要成全。</a:t>
            </a:r>
          </a:p>
        </p:txBody>
      </p:sp>
    </p:spTree>
    <p:extLst>
      <p:ext uri="{BB962C8B-B14F-4D97-AF65-F5344CB8AC3E}">
        <p14:creationId xmlns:p14="http://schemas.microsoft.com/office/powerpoint/2010/main" val="33104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基督徒与十诫（律法）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遵行十诫而不是废弃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罗马书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3:31】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这样，我们因信废了律法吗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断乎不是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更是坚固律法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6752</TotalTime>
  <Words>209</Words>
  <Application>Microsoft Office PowerPoint</Application>
  <PresentationFormat>全屏显示(4:3)</PresentationFormat>
  <Paragraphs>143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804</cp:revision>
  <dcterms:created xsi:type="dcterms:W3CDTF">2014-02-25T17:54:08Z</dcterms:created>
  <dcterms:modified xsi:type="dcterms:W3CDTF">2019-06-14T20:30:57Z</dcterms:modified>
</cp:coreProperties>
</file>