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84" r:id="rId1"/>
  </p:sldMasterIdLst>
  <p:notesMasterIdLst>
    <p:notesMasterId r:id="rId17"/>
  </p:notesMasterIdLst>
  <p:handoutMasterIdLst>
    <p:handoutMasterId r:id="rId18"/>
  </p:handoutMasterIdLst>
  <p:sldIdLst>
    <p:sldId id="1079" r:id="rId2"/>
    <p:sldId id="1440" r:id="rId3"/>
    <p:sldId id="1441" r:id="rId4"/>
    <p:sldId id="1442" r:id="rId5"/>
    <p:sldId id="1443" r:id="rId6"/>
    <p:sldId id="1444" r:id="rId7"/>
    <p:sldId id="1445" r:id="rId8"/>
    <p:sldId id="1446" r:id="rId9"/>
    <p:sldId id="1447" r:id="rId10"/>
    <p:sldId id="1438" r:id="rId11"/>
    <p:sldId id="1439" r:id="rId12"/>
    <p:sldId id="1402" r:id="rId13"/>
    <p:sldId id="1403" r:id="rId14"/>
    <p:sldId id="1404" r:id="rId15"/>
    <p:sldId id="1098" r:id="rId16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3138" autoAdjust="0"/>
    <p:restoredTop sz="94660"/>
  </p:normalViewPr>
  <p:slideViewPr>
    <p:cSldViewPr>
      <p:cViewPr varScale="1">
        <p:scale>
          <a:sx n="55" d="100"/>
          <a:sy n="55" d="100"/>
        </p:scale>
        <p:origin x="110" y="10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FF88A4-DA15-44AE-9ACB-2C0F00349ACB}" type="datetimeFigureOut">
              <a:rPr lang="zh-CN" altLang="en-US"/>
              <a:pPr>
                <a:defRPr/>
              </a:pPr>
              <a:t>2019/7/12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FEFF22-6FBB-4B82-B223-80991887E2F0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28349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25422E-ADD0-4F91-A41D-C1A34FECA782}" type="datetimeFigureOut">
              <a:rPr lang="zh-CN" altLang="en-US"/>
              <a:pPr>
                <a:defRPr/>
              </a:pPr>
              <a:t>2019/7/12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 smtClean="0"/>
              <a:t>按一下此處編輯母版文本樣式</a:t>
            </a:r>
            <a:endParaRPr lang="zh-CN" altLang="en-US" smtClean="0"/>
          </a:p>
          <a:p>
            <a:pPr lvl="1"/>
            <a:r>
              <a:rPr lang="zh-CN" altLang="en-US" smtClean="0"/>
              <a:t>第二級</a:t>
            </a:r>
          </a:p>
          <a:p>
            <a:pPr lvl="2"/>
            <a:r>
              <a:rPr lang="zh-CN" altLang="en-US" smtClean="0"/>
              <a:t>第三級</a:t>
            </a:r>
          </a:p>
          <a:p>
            <a:pPr lvl="3"/>
            <a:r>
              <a:rPr lang="zh-CN" altLang="en-US" smtClean="0"/>
              <a:t>第四級</a:t>
            </a:r>
          </a:p>
          <a:p>
            <a:pPr lvl="4"/>
            <a:r>
              <a:rPr lang="zh-CN" altLang="en-US" smtClean="0"/>
              <a:t>第五級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B4920C-7358-4336-83CC-4FE3C101A02B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38085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2019/7/12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5413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2019/7/12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48422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2019/7/12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21128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2019/7/12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50342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2019/7/12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54254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2019/7/12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84364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2019/7/12</a:t>
            </a:fld>
            <a:endParaRPr lang="zh-CN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16343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2019/7/12</a:t>
            </a:fld>
            <a:endParaRPr lang="zh-CN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71924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2019/7/12</a:t>
            </a:fld>
            <a:endParaRPr lang="zh-CN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77898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2019/7/12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36093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2019/7/12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31748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0"/>
              </a:schemeClr>
            </a:gs>
            <a:gs pos="48000">
              <a:schemeClr val="accent5">
                <a:lumMod val="50000"/>
              </a:schemeClr>
            </a:gs>
            <a:gs pos="69000">
              <a:schemeClr val="accent5">
                <a:lumMod val="50000"/>
              </a:schemeClr>
            </a:gs>
            <a:gs pos="97000">
              <a:schemeClr val="accent5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2019/7/12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883358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23:1-33】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不可随伙布散谣言，不可与恶人连手妄作见证。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不可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随众行恶，不可在争讼的事上随众偏行，作见证屈枉正直；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也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不可在争讼的事上偏护穷人。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若遇见你仇敌的牛或驴失迷了路，总要牵回来交给他。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429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经文简述</a:t>
            </a:r>
            <a:endParaRPr lang="en-US" altLang="zh-CN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en-US" altLang="zh-CN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禁止谎言和不义的律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法 （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1-9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安息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年（日），节日 （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10-19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  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神应许引导以色列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人进入迦南 （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20-33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2566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公正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之律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(1-9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)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不随众（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不畏众）（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1-2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不随己意（不偏袒穷人，不徇私）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(3-8)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不可将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个人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喜好置于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公义公平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之上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不可仗势欺人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（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9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1092669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守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安息，节日（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10-19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律法中的恩典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生命得安息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操练倚靠神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操练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节制自己属地的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欲望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（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不积财在地，不贪爱世界）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预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表将来天上的安息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9172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	顺服神的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带领</a:t>
            </a:r>
            <a:endParaRPr lang="en-US" altLang="zh-CN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23:20-21】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20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看哪，我差遣使者在你前面，在路上保护你，领你到我所预备的地方去。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21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是奉我名来的，你们要在他面前谨慎，听从他的话，不可惹他（“惹”或作“违背”），因为他必不赦免你们的过犯。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22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你若实在听从他的话，照着我一切所说的去行，我就向你的仇敌作仇敌，向你的敌人作敌人。</a:t>
            </a:r>
          </a:p>
        </p:txBody>
      </p:sp>
    </p:spTree>
    <p:extLst>
      <p:ext uri="{BB962C8B-B14F-4D97-AF65-F5344CB8AC3E}">
        <p14:creationId xmlns:p14="http://schemas.microsoft.com/office/powerpoint/2010/main" val="607239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	分别为圣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23:24】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你不可跪拜他们的神，不可侍奉他，也不可效法他们的行为，却要把神像尽行拆毁，打碎他们的柱像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23:32】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不可和他们并他们的神立约。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23:33】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他们不可住在你的地上，恐怕他们使你得罪我。你若侍奉他们的神，这必成为你的网罗。”</a:t>
            </a:r>
          </a:p>
        </p:txBody>
      </p:sp>
    </p:spTree>
    <p:extLst>
      <p:ext uri="{BB962C8B-B14F-4D97-AF65-F5344CB8AC3E}">
        <p14:creationId xmlns:p14="http://schemas.microsoft.com/office/powerpoint/2010/main" val="853146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89281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问题讨论</a:t>
            </a:r>
            <a:endParaRPr lang="en-US" altLang="zh-CN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列举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圣经中不偏袒穷人，不包庇富人的例子？</a:t>
            </a: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列举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今天社会上与圣经公义公平原则相符或不相符的事例？说明原因。</a:t>
            </a: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r>
              <a:rPr lang="zh-CN" altLang="en-US" sz="3600" b="1" kern="10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分享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自己在生活中实践“分别为圣”的经历？</a:t>
            </a:r>
          </a:p>
        </p:txBody>
      </p:sp>
    </p:spTree>
    <p:extLst>
      <p:ext uri="{BB962C8B-B14F-4D97-AF65-F5344CB8AC3E}">
        <p14:creationId xmlns:p14="http://schemas.microsoft.com/office/powerpoint/2010/main" val="2489513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23:1-33】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若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看见恨你人的驴压卧在重驮之下，不可走开，务要和驴主一同抬开重驮。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不可在穷人争讼的事上屈枉正直。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7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当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远离虚假的事。不可杀无辜和有义的人，因我必不以恶人为义。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8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不可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受贿赂，因为贿赂能叫明眼人变瞎了，又能颠倒义人的话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9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不可欺压寄居的，因为你们在埃及地作过寄居的，知道寄居的心。”</a:t>
            </a:r>
          </a:p>
        </p:txBody>
      </p:sp>
    </p:spTree>
    <p:extLst>
      <p:ext uri="{BB962C8B-B14F-4D97-AF65-F5344CB8AC3E}">
        <p14:creationId xmlns:p14="http://schemas.microsoft.com/office/powerpoint/2010/main" val="4093978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23:1-33】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10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六年你要耕种田地，收藏土产，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11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只是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第七年要叫地歇息，不耕不种，使你民中的穷人有吃的。他们所剩下的，野兽可以吃。你的葡萄园和橄榄园，也要照样办理。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12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六日你要作工，第七日要安息，使牛、驴可以歇息。并使你婢女的儿子和寄居的都可以舒畅。</a:t>
            </a:r>
          </a:p>
        </p:txBody>
      </p:sp>
    </p:spTree>
    <p:extLst>
      <p:ext uri="{BB962C8B-B14F-4D97-AF65-F5344CB8AC3E}">
        <p14:creationId xmlns:p14="http://schemas.microsoft.com/office/powerpoint/2010/main" val="205377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23:1-33】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13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凡我对你们说的话，你们要谨守。别神的名你不可提，也不可从你口中传说。”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14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一年三次，你要向我守节。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15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要守除酵节，照我所吩咐你的，在亚笔月内所定的日期，吃无酵饼七天。谁也不可空手朝见我，因为你是这月出了埃及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16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又要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守收割节，所收的是你田间所种、劳碌得来初熟之物。并在年底收藏，要守收藏节。</a:t>
            </a:r>
          </a:p>
        </p:txBody>
      </p:sp>
    </p:spTree>
    <p:extLst>
      <p:ext uri="{BB962C8B-B14F-4D97-AF65-F5344CB8AC3E}">
        <p14:creationId xmlns:p14="http://schemas.microsoft.com/office/powerpoint/2010/main" val="3099942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23:1-33】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17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一切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的男丁要一年三次朝见主耶和华。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18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不可将我祭牲的血和有酵的饼一同献上，也不可将我节上祭牲的脂油留到早晨。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19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地里首先初熟之物要送到耶和华你　神的殿。“不可用山羊羔母的奶煮山羊羔。”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20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看哪，我差遣使者在你前面，在路上保护你，领你到我所预备的地方去。</a:t>
            </a:r>
          </a:p>
        </p:txBody>
      </p:sp>
    </p:spTree>
    <p:extLst>
      <p:ext uri="{BB962C8B-B14F-4D97-AF65-F5344CB8AC3E}">
        <p14:creationId xmlns:p14="http://schemas.microsoft.com/office/powerpoint/2010/main" val="603161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23:1-33】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21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是奉我名来的，你们要在他面前谨慎，听从他的话，不可惹他（“惹”或作“违背”），因为他必不赦免你们的过犯。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22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你若实在听从他的话，照着我一切所说的去行，我就向你的仇敌作仇敌，向你的敌人作敌人。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23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我的使者要在你前面行，领你到亚摩利人、赫人、比利洗人、迦南人、希未人、耶布斯人那里去，我必将他们剪除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2653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23:1-33】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24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不可跪拜他们的神，不可侍奉他，也不可效法他们的行为，却要把神像尽行拆毁，打碎他们的柱像。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25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你们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要侍奉耶和华你们的　神，他必赐福与你的粮与你的水，也必从你们中间除去疾病。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26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境内必没有坠胎的、不生产的，我要使你满了你年日的数目。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27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凡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你所到的地方，我要使那里的众民，在你面前惊骇、扰乱，又要使你一切仇敌转背逃跑。</a:t>
            </a:r>
          </a:p>
        </p:txBody>
      </p:sp>
    </p:spTree>
    <p:extLst>
      <p:ext uri="{BB962C8B-B14F-4D97-AF65-F5344CB8AC3E}">
        <p14:creationId xmlns:p14="http://schemas.microsoft.com/office/powerpoint/2010/main" val="2922475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23:1-33】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28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要打发黄蜂飞在你前面，把希未人、迦南人、赫人撵出去。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29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不在一年之内将他们从你面前撵出去，恐怕地成为荒凉，野地的兽多起来害你。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30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要渐渐地将他们从你面前撵出去，等到你的人数加多，承受那地为业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3777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出埃及记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23:1-33】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31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要定你的境界，从红海直到非利士海，又从旷野直到大河。我要将那地的居民交在你手中，你要将他们从你面前撵出去。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32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不可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和他们并他们的神立约。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33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他们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不可住在你的地上，恐怕他们使你得罪我。你若侍奉他们的神，这必成为你的网罗。”</a:t>
            </a:r>
          </a:p>
        </p:txBody>
      </p:sp>
    </p:spTree>
    <p:extLst>
      <p:ext uri="{BB962C8B-B14F-4D97-AF65-F5344CB8AC3E}">
        <p14:creationId xmlns:p14="http://schemas.microsoft.com/office/powerpoint/2010/main" val="2292393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6815</TotalTime>
  <Words>846</Words>
  <Application>Microsoft Office PowerPoint</Application>
  <PresentationFormat>全屏显示(4:3)</PresentationFormat>
  <Paragraphs>75</Paragraphs>
  <Slides>15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22" baseType="lpstr">
      <vt:lpstr>新細明體</vt:lpstr>
      <vt:lpstr>宋体</vt:lpstr>
      <vt:lpstr>微软雅黑</vt:lpstr>
      <vt:lpstr>Arial</vt:lpstr>
      <vt:lpstr>Calibri</vt:lpstr>
      <vt:lpstr>Calibri Light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Windows 用户</dc:creator>
  <cp:lastModifiedBy>Barnabas Feng</cp:lastModifiedBy>
  <cp:revision>824</cp:revision>
  <dcterms:created xsi:type="dcterms:W3CDTF">2014-02-25T17:54:08Z</dcterms:created>
  <dcterms:modified xsi:type="dcterms:W3CDTF">2019-07-12T17:46:26Z</dcterms:modified>
</cp:coreProperties>
</file>