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1079" r:id="rId2"/>
    <p:sldId id="1512" r:id="rId3"/>
    <p:sldId id="1513" r:id="rId4"/>
    <p:sldId id="1514" r:id="rId5"/>
    <p:sldId id="1515" r:id="rId6"/>
    <p:sldId id="1516" r:id="rId7"/>
    <p:sldId id="1517" r:id="rId8"/>
    <p:sldId id="1518" r:id="rId9"/>
    <p:sldId id="1519" r:id="rId10"/>
    <p:sldId id="1520" r:id="rId11"/>
    <p:sldId id="1438" r:id="rId12"/>
    <p:sldId id="1470" r:id="rId13"/>
    <p:sldId id="1521" r:id="rId14"/>
    <p:sldId id="1483" r:id="rId15"/>
    <p:sldId id="1506" r:id="rId16"/>
    <p:sldId id="1522" r:id="rId17"/>
    <p:sldId id="1523" r:id="rId18"/>
    <p:sldId id="1525" r:id="rId19"/>
    <p:sldId id="1526" r:id="rId20"/>
    <p:sldId id="1098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47" d="100"/>
          <a:sy n="47" d="100"/>
        </p:scale>
        <p:origin x="34" y="8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2019/9/20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百姓见摩西迟延不下山，就大家聚集到亚伦那里，对他说：“起来，为我们作神像，可以在我们前面引路，因为领我们出埃及地的那个摩西，我们不知道他遭了什么事。”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亚伦对他们说：“你们去摘下你们妻子、儿女耳上的金环，拿来给我。”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百姓就都摘下他们耳上的金环，拿来给亚伦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现在你去领这百姓，往我所告诉你的地方去，我的使者必在你前面引路，只是到我追讨的日子，我必追讨他们的罪。”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耶和华杀百姓的缘故是因他们同亚伦作了牛犊。</a:t>
            </a:r>
          </a:p>
        </p:txBody>
      </p:sp>
    </p:spTree>
    <p:extLst>
      <p:ext uri="{BB962C8B-B14F-4D97-AF65-F5344CB8AC3E}">
        <p14:creationId xmlns:p14="http://schemas.microsoft.com/office/powerpoint/2010/main" val="31097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百姓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让亚伦制造偶像金牛犊。（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神的愤怒，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摩西的代求。（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7-14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摔碎法版，销毁偶像金牛犊。（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15-20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亚伦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的辩解；利未人杀戮拜偶像者。（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21-29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为百姓祈求。（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30-35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亚伦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同百姓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犯罪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缺乏耐心（没有信心）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藐视神仆摩西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效仿埃及人造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偶像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心归向埃及，而不是迦南）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败坏的行为</a:t>
            </a: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亚伦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同百姓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犯罪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效仿埃及人造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偶像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心归向埃及，而不是迦南）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徒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7:39-40】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我们的祖宗不肯听从，反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弃绝他，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心里归向埃及，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对亚伦说：‘你且为我们造些神像，在我们前面引路；因为领我们出埃及地的那个摩西，我们不知道他遭了什么事。’</a:t>
            </a:r>
          </a:p>
        </p:txBody>
      </p:sp>
    </p:spTree>
    <p:extLst>
      <p:ext uri="{BB962C8B-B14F-4D97-AF65-F5344CB8AC3E}">
        <p14:creationId xmlns:p14="http://schemas.microsoft.com/office/powerpoint/2010/main" val="388569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的愤怒与摩西的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恳求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神知道一切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神指出人犯罪悖逆的本性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的审判出于神公义圣洁的本性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神与摩西的对话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摩西（中保）的恳求符合神的心意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摩西的愤怒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摔碎法版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销毁偶像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摩西的愤怒与谦和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民数记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为人极其谦和，胜过世上的众人。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32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利未人杀以色列人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人必须作非此即彼的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选择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选择罪还是选择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人应当谨慎小心，省察自己是否站在神的一边。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站在神一边、属于神的人，有时看起来似乎很少；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神呼召属祂的人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5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13:6-11】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你的同胞弟兄，或是你的儿女，或是你怀中的妻，或是如同你性命的朋友，若暗中引诱你，说：‘我们不如去侍奉你和你列祖素来所不认识的别神，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是你四围列国的神。’无论是离你近、离你远，从地这边到地那边的神，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你不可依从他，也不可听从他，眼不可顾惜他；你不可怜恤他，也不可遮庇他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79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13:6-11】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总要杀他，你先下手，然后众民也下手，将他治死。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要用石头打死他，因为他想要勾引你离开那领你出埃及地为奴之家的耶和华你的　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以色列众人都要听见害怕，就不敢在你们中间再行这样的恶了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21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马太福音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18:8-9】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倘若你一只手或是一只脚叫你跌倒，就砍下来丢掉。你缺一只手或是一只脚进入永生，强如有两手两脚被丢在永火里。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倘若你一只眼叫你跌倒，就把它剜出来丢掉。你只有一只眼进入永生，强如有两只眼被丢在地狱的火里。”</a:t>
            </a:r>
          </a:p>
        </p:txBody>
      </p:sp>
    </p:spTree>
    <p:extLst>
      <p:ext uri="{BB962C8B-B14F-4D97-AF65-F5344CB8AC3E}">
        <p14:creationId xmlns:p14="http://schemas.microsoft.com/office/powerpoint/2010/main" val="12456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亚伦从他们手里接过来，铸了一只牛犊，用雕刻的器具作成。他们就说：“以色列啊，这是领你出埃及地的神。”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亚伦看见，就在牛犊面前筑坛，且宣告说：“明日要向耶和华守节。”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次日清早，百姓起来献燔祭和平安祭，就坐下吃喝，起来玩耍。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耶和华吩咐摩西说：“下去吧，因为你的百姓，就是你从埃及地领出来的，已经败坏了。</a:t>
            </a:r>
          </a:p>
        </p:txBody>
      </p:sp>
    </p:spTree>
    <p:extLst>
      <p:ext uri="{BB962C8B-B14F-4D97-AF65-F5344CB8AC3E}">
        <p14:creationId xmlns:p14="http://schemas.microsoft.com/office/powerpoint/2010/main" val="201948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从以色列人和亚伦两方面来讨论导致他们共同犯罪的原因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对比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亚伦和摩西的不同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圣经中“在等候中失败”的例子以及经文，给今天的我们怎样的启示？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他们快快偏离了我所吩咐的道，为自己铸了一只牛犊，向它下拜献祭，说：‘以色列啊，这就是领你出埃及地的神。’”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耶和华对摩西说：“我看这百姓真是硬着颈项的百姓。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你且由着我，我要向他们发烈怒，将他们灭绝，使你的后裔成为大国。”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摩西便恳求耶和华他的　神说：“耶和华啊，你为什么向你的百姓发烈怒呢？这百姓是你用大力和大能的手从埃及地领出来的。</a:t>
            </a:r>
          </a:p>
        </p:txBody>
      </p:sp>
    </p:spTree>
    <p:extLst>
      <p:ext uri="{BB962C8B-B14F-4D97-AF65-F5344CB8AC3E}">
        <p14:creationId xmlns:p14="http://schemas.microsoft.com/office/powerpoint/2010/main" val="272459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为什么使埃及人议论说：‘他领他们出去，是要降祸与他们，把他们杀在山中，将他们从地上除灭。’求你转意，不发你的烈怒；后悔，不降祸与你的百姓。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求你记念你的仆人亚伯拉罕、以撒、以色列，你曾指着自己起誓说：‘我必使你们的后裔像天上的星那样多，并且我所应许的这全地，必给你们的后裔，他们要永远承受为业。’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于是耶和华后悔，不把所说的祸降与他的百姓。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92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摩西转身下山，手里拿着两块法版，这版是两面写的，这面那面都有字。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　神的工作，字是　神写的，刻在版上。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约书亚一听见百姓呼喊的声音，就对摩西说：“在营里有争战的声音。”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摩西说：“这不是人打胜仗的声音，也不是人打败仗的声音，我所听见的，乃是人歌唱的声音。”</a:t>
            </a:r>
          </a:p>
        </p:txBody>
      </p:sp>
    </p:spTree>
    <p:extLst>
      <p:ext uri="{BB962C8B-B14F-4D97-AF65-F5344CB8AC3E}">
        <p14:creationId xmlns:p14="http://schemas.microsoft.com/office/powerpoint/2010/main" val="44296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摩西挨近营前，就看见牛犊，又看见人跳舞，便发烈怒，把两块版扔在山下摔碎了，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又将他们所铸的牛犊用火焚烧，磨得粉碎，撒在水面上，叫以色列人喝。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摩西对亚伦说：“这百姓向你作了什么？你竟使他们陷在大罪里！”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亚伦说：“求我主不要发烈怒，这百姓专于作恶，是你知道的。</a:t>
            </a:r>
          </a:p>
        </p:txBody>
      </p:sp>
    </p:spTree>
    <p:extLst>
      <p:ext uri="{BB962C8B-B14F-4D97-AF65-F5344CB8AC3E}">
        <p14:creationId xmlns:p14="http://schemas.microsoft.com/office/powerpoint/2010/main" val="412534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他们对我说：‘你为我们作神像，可以在我们前面引路，因为领我们出埃及地的那个摩西，我们不知道他遭了什么事。’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我对他们说：‘凡有金环的可以摘下来’，他们就给了我，我把金环扔在火中，这牛犊便出来了。”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摩西见百姓放肆（亚伦纵容他们，使他们在仇敌中间被讥刺），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就站在营门中说：“凡属耶和华的，都要到我这里来！”于是利未的子孙都到他那里聚集。</a:t>
            </a:r>
          </a:p>
        </p:txBody>
      </p:sp>
    </p:spTree>
    <p:extLst>
      <p:ext uri="{BB962C8B-B14F-4D97-AF65-F5344CB8AC3E}">
        <p14:creationId xmlns:p14="http://schemas.microsoft.com/office/powerpoint/2010/main" val="210885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他对他们说：“耶和华以色列的　神这样说：‘你们各人把刀挎在腰间，在营中往来，从这门到那门，各人杀他的弟兄与同伴并邻舍。’”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利未的子孙照摩西的话行了。那一天，百姓中被杀的约有三千。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摩西说：“今天你们要自洁，归耶和华为圣，各人攻击他的儿子和弟兄，使耶和华赐福与你们。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37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到了第二天，摩西对百姓说：“你们犯了大罪，我如今要上耶和华那里去，或者可以为你们赎罪。”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摩西回到耶和华那里说：“唉！这百姓犯了大罪，为自己作了金像。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倘或你肯赦免他们的罪，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不然，求你从你所写的册上涂抹我的名。”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耶和华对摩西说：“谁得罪我，我就从我的册上涂抹谁的名。</a:t>
            </a:r>
          </a:p>
        </p:txBody>
      </p:sp>
    </p:spTree>
    <p:extLst>
      <p:ext uri="{BB962C8B-B14F-4D97-AF65-F5344CB8AC3E}">
        <p14:creationId xmlns:p14="http://schemas.microsoft.com/office/powerpoint/2010/main" val="186691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7158</TotalTime>
  <Words>1164</Words>
  <Application>Microsoft Office PowerPoint</Application>
  <PresentationFormat>全屏显示(4:3)</PresentationFormat>
  <Paragraphs>99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856</cp:revision>
  <dcterms:created xsi:type="dcterms:W3CDTF">2014-02-25T17:54:08Z</dcterms:created>
  <dcterms:modified xsi:type="dcterms:W3CDTF">2019-09-20T17:45:37Z</dcterms:modified>
</cp:coreProperties>
</file>