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1079" r:id="rId2"/>
    <p:sldId id="1527" r:id="rId3"/>
    <p:sldId id="1528" r:id="rId4"/>
    <p:sldId id="1529" r:id="rId5"/>
    <p:sldId id="1530" r:id="rId6"/>
    <p:sldId id="1531" r:id="rId7"/>
    <p:sldId id="1532" r:id="rId8"/>
    <p:sldId id="1533" r:id="rId9"/>
    <p:sldId id="1438" r:id="rId10"/>
    <p:sldId id="1470" r:id="rId11"/>
    <p:sldId id="1521" r:id="rId12"/>
    <p:sldId id="1483" r:id="rId13"/>
    <p:sldId id="1098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47" d="100"/>
          <a:sy n="47" d="100"/>
        </p:scale>
        <p:origin x="86" y="8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2019/9/27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33:1-23】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耶和华吩咐摩西说：“我曾起誓应许亚伯拉罕、以撒、雅各说：‘要将迦南地赐给你的后裔。’现在你和你从埃及地所领出来的百姓，要从这里往那地去。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我要差遣使者在你前面，撵出迦南人、亚摩利人、赫人、比利洗人、希未人、耶布斯人，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领你到那流奶与蜜之地。我自己不同你们上去，因为你们是硬着颈项的百姓，恐怕我在路上把你们灭绝。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“离开”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的罪导致人与神分离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人的背约与神的守约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神的“离开”是选民最大的悲哀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神的“离开”出于神对罪人的宽容忍耐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选民的悔改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与神同行意味着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64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远离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营地的会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幕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神的会幕远离被罪污染之地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神与会幕同在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罪人仍可来到神的会幕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罪人单独分别地去到会幕求告神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罪人借着“中保”摩西进入会幕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营外会幕的存在表明神仍愿意与人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和好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不愿回到营地的约书亚</a:t>
            </a:r>
          </a:p>
        </p:txBody>
      </p:sp>
    </p:spTree>
    <p:extLst>
      <p:ext uri="{BB962C8B-B14F-4D97-AF65-F5344CB8AC3E}">
        <p14:creationId xmlns:p14="http://schemas.microsoft.com/office/powerpoint/2010/main" val="388569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摩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恳求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求神继续与选民同行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求看见神的荣耀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诗篇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的作者大卫，和本章中因为神不再与之同行而悲伤的以色列人，之间的异同？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结合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彼得后书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章，讨论为什么摩西渴望见到神的荣耀？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在自己的信仰生活中见到神的荣耀的经历（如有）？分享此经历给自己带来怎样的改变？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33:1-23】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百姓听见这凶信就悲哀，也没有人佩戴妆饰。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耶和华对摩西说：“你告诉以色列人说：‘耶和华说：你们是硬着颈项的百姓，我若一霎时临到你们中间，必灭绝你们，现在你们要把身上的妆饰摘下来，使我可以知道怎样待你们。’”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以色列人从住何烈山以后，就把身上的妆饰摘得干净。</a:t>
            </a:r>
          </a:p>
        </p:txBody>
      </p:sp>
    </p:spTree>
    <p:extLst>
      <p:ext uri="{BB962C8B-B14F-4D97-AF65-F5344CB8AC3E}">
        <p14:creationId xmlns:p14="http://schemas.microsoft.com/office/powerpoint/2010/main" val="248917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33:1-23】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摩西素常将帐棚支搭在营外，离营却远，他称这帐棚为会幕，凡求问耶和华的，就到营外的会幕那里去。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当摩西出营到会幕去的时候，百姓就都起来，各人站在自己帐棚的门口，望着摩西，直等到他进了会幕。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摩西进会幕的时候，云柱降下来，立在会幕的门前，耶和华便与摩西说话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93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33:1-23】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众百姓看见云柱立在会幕门前，就都起来，各人在自己帐棚的门口下拜。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耶和华与摩西面对面说话，好像人与朋友说话一般。摩西转到营里去，惟有他的帮手一个少年人嫩的儿子约书亚，不离开会幕。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摩西对耶和华说：“你吩咐我说：‘将这百姓领上去’，却没有叫我知道你要打发谁与我同去。只说：‘我按你的名认识你，你在我眼前也蒙了恩’。</a:t>
            </a:r>
          </a:p>
        </p:txBody>
      </p:sp>
    </p:spTree>
    <p:extLst>
      <p:ext uri="{BB962C8B-B14F-4D97-AF65-F5344CB8AC3E}">
        <p14:creationId xmlns:p14="http://schemas.microsoft.com/office/powerpoint/2010/main" val="95578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33:1-23】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我如今若在你眼前蒙恩，求你将你的道指示我，使我可以认识你，好在你眼前蒙恩，求你想到这民是你的民。”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耶和华说：“我必亲自和你同去，使你得安息。”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摩西说：“你若不亲自和我同去，就不要把我们从这里领上去。</a:t>
            </a:r>
          </a:p>
        </p:txBody>
      </p:sp>
    </p:spTree>
    <p:extLst>
      <p:ext uri="{BB962C8B-B14F-4D97-AF65-F5344CB8AC3E}">
        <p14:creationId xmlns:p14="http://schemas.microsoft.com/office/powerpoint/2010/main" val="75509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33:1-23】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人在何事上得以知道我和你的百姓在你眼前蒙恩呢？岂不是因你与我们同去，使我和你的百姓与地上的万民有分别吗？”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耶和华对摩西说：“你这所求的我也要行，因为你在我眼前蒙了恩，并且我按你的名认识你。”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摩西说：“求你显出你的荣耀给我看。”</a:t>
            </a:r>
          </a:p>
        </p:txBody>
      </p:sp>
    </p:spTree>
    <p:extLst>
      <p:ext uri="{BB962C8B-B14F-4D97-AF65-F5344CB8AC3E}">
        <p14:creationId xmlns:p14="http://schemas.microsoft.com/office/powerpoint/2010/main" val="177700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33:1-23】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耶和华说：“我要显我一切的恩慈，在你面前经过，宣告我的名。我要恩待谁，就恩待谁；要怜悯谁，就怜悯谁。”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又说：“你不能看见我的面，因为人见我的面不能存活。”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耶和华说：“看哪，在我这里有地方，你要站在磐石上，</a:t>
            </a:r>
          </a:p>
        </p:txBody>
      </p:sp>
    </p:spTree>
    <p:extLst>
      <p:ext uri="{BB962C8B-B14F-4D97-AF65-F5344CB8AC3E}">
        <p14:creationId xmlns:p14="http://schemas.microsoft.com/office/powerpoint/2010/main" val="336621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33:1-23】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我的荣耀经过的时候，我必将你放在磐石穴中，用我的手遮掩你，等我过去；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然后我要将我的手收回，你就得见我的背，却不得见我的面。”</a:t>
            </a:r>
          </a:p>
        </p:txBody>
      </p:sp>
    </p:spTree>
    <p:extLst>
      <p:ext uri="{BB962C8B-B14F-4D97-AF65-F5344CB8AC3E}">
        <p14:creationId xmlns:p14="http://schemas.microsoft.com/office/powerpoint/2010/main" val="150345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上帝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拒绝与以色列人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同行 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1-6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西的帐幕移到营地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之外 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7-11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西渴望见到上帝的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荣耀（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7182</TotalTime>
  <Words>842</Words>
  <Application>Microsoft Office PowerPoint</Application>
  <PresentationFormat>全屏显示(4:3)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857</cp:revision>
  <dcterms:created xsi:type="dcterms:W3CDTF">2014-02-25T17:54:08Z</dcterms:created>
  <dcterms:modified xsi:type="dcterms:W3CDTF">2019-09-27T19:37:28Z</dcterms:modified>
</cp:coreProperties>
</file>