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84" r:id="rId1"/>
  </p:sldMasterIdLst>
  <p:notesMasterIdLst>
    <p:notesMasterId r:id="rId13"/>
  </p:notesMasterIdLst>
  <p:handoutMasterIdLst>
    <p:handoutMasterId r:id="rId14"/>
  </p:handoutMasterIdLst>
  <p:sldIdLst>
    <p:sldId id="1079" r:id="rId2"/>
    <p:sldId id="1628" r:id="rId3"/>
    <p:sldId id="1629" r:id="rId4"/>
    <p:sldId id="1630" r:id="rId5"/>
    <p:sldId id="1631" r:id="rId6"/>
    <p:sldId id="1613" r:id="rId7"/>
    <p:sldId id="1614" r:id="rId8"/>
    <p:sldId id="1615" r:id="rId9"/>
    <p:sldId id="1622" r:id="rId10"/>
    <p:sldId id="1632" r:id="rId11"/>
    <p:sldId id="1098" r:id="rId12"/>
  </p:sldIdLst>
  <p:sldSz cx="9144000" cy="6858000" type="screen4x3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3138" autoAdjust="0"/>
    <p:restoredTop sz="94660"/>
  </p:normalViewPr>
  <p:slideViewPr>
    <p:cSldViewPr>
      <p:cViewPr varScale="1">
        <p:scale>
          <a:sx n="47" d="100"/>
          <a:sy n="47" d="100"/>
        </p:scale>
        <p:origin x="86" y="8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45FF88A4-DA15-44AE-9ACB-2C0F00349ACB}" type="datetimeFigureOut">
              <a:rPr lang="zh-CN" altLang="en-US"/>
              <a:pPr>
                <a:defRPr/>
              </a:pPr>
              <a:t>2020/1/10</a:t>
            </a:fld>
            <a:endParaRPr lang="zh-CN" altLang="en-US" dirty="0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7DFEFF22-6FBB-4B82-B223-80991887E2F0}" type="slidenum">
              <a:rPr lang="zh-CN" altLang="en-US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6283496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D825422E-ADD0-4F91-A41D-C1A34FECA782}" type="datetimeFigureOut">
              <a:rPr lang="zh-CN" altLang="en-US"/>
              <a:pPr>
                <a:defRPr/>
              </a:pPr>
              <a:t>2020/1/10</a:t>
            </a:fld>
            <a:endParaRPr lang="zh-CN" altLang="en-US" dirty="0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zh-TW" altLang="en-US" smtClean="0"/>
              <a:t>按一下此處編輯母版文本樣式</a:t>
            </a:r>
            <a:endParaRPr lang="zh-CN" altLang="en-US" smtClean="0"/>
          </a:p>
          <a:p>
            <a:pPr lvl="1"/>
            <a:r>
              <a:rPr lang="zh-CN" altLang="en-US" smtClean="0"/>
              <a:t>第二級</a:t>
            </a:r>
          </a:p>
          <a:p>
            <a:pPr lvl="2"/>
            <a:r>
              <a:rPr lang="zh-CN" altLang="en-US" smtClean="0"/>
              <a:t>第三級</a:t>
            </a:r>
          </a:p>
          <a:p>
            <a:pPr lvl="3"/>
            <a:r>
              <a:rPr lang="zh-CN" altLang="en-US" smtClean="0"/>
              <a:t>第四級</a:t>
            </a:r>
          </a:p>
          <a:p>
            <a:pPr lvl="4"/>
            <a:r>
              <a:rPr lang="zh-CN" altLang="en-US" smtClean="0"/>
              <a:t>第五級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7FB4920C-7358-4336-83CC-4FE3C101A02B}" type="slidenum">
              <a:rPr lang="zh-CN" altLang="en-US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13808568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39B5F6-6126-490E-A5EC-A0B9504010A5}" type="datetimeFigureOut">
              <a:rPr lang="zh-CN" altLang="en-US" smtClean="0"/>
              <a:pPr>
                <a:defRPr/>
              </a:pPr>
              <a:t>2020/1/10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65023B-6A3C-4EA3-AE66-5A6D6590E647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154132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4090D6E-9A13-4644-A4C1-22BE64C39E05}" type="datetimeFigureOut">
              <a:rPr lang="zh-CN" altLang="en-US" smtClean="0"/>
              <a:pPr>
                <a:defRPr/>
              </a:pPr>
              <a:t>2020/1/10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684164-7E1A-40D4-8814-0A5BCF4E4CD3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1484227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C8889E9-B0E2-4B6A-A1AD-98D2F671A2DE}" type="datetimeFigureOut">
              <a:rPr lang="zh-CN" altLang="en-US" smtClean="0"/>
              <a:pPr>
                <a:defRPr/>
              </a:pPr>
              <a:t>2020/1/10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A43B09-A43D-4AD2-9451-1A5F8B21256B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7211284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0E26566-709C-466C-A58E-888040DB09C0}" type="datetimeFigureOut">
              <a:rPr lang="zh-CN" altLang="en-US" smtClean="0"/>
              <a:pPr>
                <a:defRPr/>
              </a:pPr>
              <a:t>2020/1/10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6D1800-9FCF-4317-920B-EE4D25C28943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0503427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86BCFBF-7E71-447B-87B1-D232EB2FAD6B}" type="datetimeFigureOut">
              <a:rPr lang="zh-CN" altLang="en-US" smtClean="0"/>
              <a:pPr>
                <a:defRPr/>
              </a:pPr>
              <a:t>2020/1/10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EC1C10-A0E9-48D0-8E46-CD6986F599C9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0542545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4DFE745-25E9-41AF-92A2-C5E6FFDD60E1}" type="datetimeFigureOut">
              <a:rPr lang="zh-CN" altLang="en-US" smtClean="0"/>
              <a:pPr>
                <a:defRPr/>
              </a:pPr>
              <a:t>2020/1/10</a:t>
            </a:fld>
            <a:endParaRPr lang="zh-CN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3E18E86-74EB-473B-91FB-AE4B23832EE1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1843648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AA40F68-E40F-4345-9A9A-3DD81DE60C73}" type="datetimeFigureOut">
              <a:rPr lang="zh-CN" altLang="en-US" smtClean="0"/>
              <a:pPr>
                <a:defRPr/>
              </a:pPr>
              <a:t>2020/1/10</a:t>
            </a:fld>
            <a:endParaRPr lang="zh-CN" alt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416818-4404-48B1-B5E7-E8B275A34C49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3163434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A8EBF2B-C289-4CAE-9C5A-9C852E19519D}" type="datetimeFigureOut">
              <a:rPr lang="zh-CN" altLang="en-US" smtClean="0"/>
              <a:pPr>
                <a:defRPr/>
              </a:pPr>
              <a:t>2020/1/10</a:t>
            </a:fld>
            <a:endParaRPr lang="zh-CN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6CA6B60-DC72-4131-94D4-FD3CAE94C680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719246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0755167-7E1B-4E1E-BC04-503C5BF8BA2C}" type="datetimeFigureOut">
              <a:rPr lang="zh-CN" altLang="en-US" smtClean="0"/>
              <a:pPr>
                <a:defRPr/>
              </a:pPr>
              <a:t>2020/1/10</a:t>
            </a:fld>
            <a:endParaRPr lang="zh-CN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DA7F80B-CD6D-4911-8D5B-0E6E070FBD9E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9778986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3417081-F110-4DC0-8744-20C5B5A16697}" type="datetimeFigureOut">
              <a:rPr lang="zh-CN" altLang="en-US" smtClean="0"/>
              <a:pPr>
                <a:defRPr/>
              </a:pPr>
              <a:t>2020/1/10</a:t>
            </a:fld>
            <a:endParaRPr lang="zh-CN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4D4A510-9858-4138-9E0E-74180DAEC5EC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8360934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5439424-2F4D-4107-8821-7DAB63618D84}" type="datetimeFigureOut">
              <a:rPr lang="zh-CN" altLang="en-US" smtClean="0"/>
              <a:pPr>
                <a:defRPr/>
              </a:pPr>
              <a:t>2020/1/10</a:t>
            </a:fld>
            <a:endParaRPr lang="zh-CN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1BA6713-7E43-4DA7-88F4-4DB161994D6B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5317488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50000"/>
              </a:schemeClr>
            </a:gs>
            <a:gs pos="48000">
              <a:schemeClr val="accent5">
                <a:lumMod val="50000"/>
              </a:schemeClr>
            </a:gs>
            <a:gs pos="69000">
              <a:schemeClr val="accent5">
                <a:lumMod val="50000"/>
              </a:schemeClr>
            </a:gs>
            <a:gs pos="97000">
              <a:schemeClr val="accent5">
                <a:lumMod val="5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DC8889E9-B0E2-4B6A-A1AD-98D2F671A2DE}" type="datetimeFigureOut">
              <a:rPr lang="zh-CN" altLang="en-US" smtClean="0"/>
              <a:pPr>
                <a:defRPr/>
              </a:pPr>
              <a:t>2020/1/10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7A43B09-A43D-4AD2-9451-1A5F8B21256B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68833586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利未记 </a:t>
            </a: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3:1-17】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 “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人献供物为平安祭（“平安”或作“酬恩”。下同），若是从牛群中献，无论是公的、是母的，必用没有残疾的献在耶和华面前。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他要按手在供物的头上，宰于会幕门口。亚伦子孙作祭司的，要把血洒在坛的周围。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从平安祭中，将火祭献给耶和华，也要把盖脏的脂油和脏上所有的脂油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，</a:t>
            </a: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429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平安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祭的定规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   享用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人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	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    不可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吃脂油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	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    不可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吃血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	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    只能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在会幕内吃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	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    只有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洁净的人才可享用平安祭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利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7:19】“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挨了污秽物的肉就不可吃，要用火焚烧。至于平安祭的肉，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凡洁净的人都要吃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利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7:20】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只是献与耶和华平安祭的肉，人若不洁净而吃了，这人必从民中剪除。</a:t>
            </a:r>
          </a:p>
        </p:txBody>
      </p:sp>
    </p:spTree>
    <p:extLst>
      <p:ext uri="{BB962C8B-B14F-4D97-AF65-F5344CB8AC3E}">
        <p14:creationId xmlns:p14="http://schemas.microsoft.com/office/powerpoint/2010/main" val="3638265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问题讨论</a:t>
            </a:r>
            <a:endParaRPr lang="en-US" altLang="zh-CN" sz="3600" b="1" u="sng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endParaRPr lang="en-US" altLang="zh-CN" sz="800" b="1" u="sng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1)</a:t>
            </a:r>
            <a:r>
              <a:rPr lang="en-US" altLang="zh-CN" sz="3600" b="1" kern="10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	</a:t>
            </a:r>
            <a:r>
              <a:rPr lang="en-US" altLang="zh-CN" sz="3600" b="1" kern="10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 </a:t>
            </a:r>
            <a:r>
              <a:rPr lang="zh-CN" altLang="en-US" sz="3600" b="1" kern="10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我们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今天应该怎样向神献上平安（感谢）祭？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2)	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根据自己信主之后的经历，分享对“在基督里的平安”的理解？</a:t>
            </a:r>
          </a:p>
        </p:txBody>
      </p:sp>
    </p:spTree>
    <p:extLst>
      <p:ext uri="{BB962C8B-B14F-4D97-AF65-F5344CB8AC3E}">
        <p14:creationId xmlns:p14="http://schemas.microsoft.com/office/powerpoint/2010/main" val="2489513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 lnSpcReduction="10000"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利未记 </a:t>
            </a: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3:1-17】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4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并两个腰子和腰子上的脂油，就是靠腰两旁的脂油，与肝上的网子和腰子，一概取下。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5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亚伦的子孙要把这些烧在坛的燔祭上，就是在火的柴上，是献与耶和华为馨香的火祭。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6 “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人向耶和华献供物为平安祭，若是从羊群中献，无论是公的、是母的，必用没有残疾的。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7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若献一只羊羔为供物，必在耶和华面前献上，</a:t>
            </a:r>
          </a:p>
        </p:txBody>
      </p:sp>
    </p:spTree>
    <p:extLst>
      <p:ext uri="{BB962C8B-B14F-4D97-AF65-F5344CB8AC3E}">
        <p14:creationId xmlns:p14="http://schemas.microsoft.com/office/powerpoint/2010/main" val="3937437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 lnSpcReduction="10000"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利未记 </a:t>
            </a: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3:1-17】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8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并要按手在供物的头上，宰于会幕前。亚伦的子孙，要把血洒在坛的周围。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9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从平安祭中，将火祭献给耶和华，其中的脂油和整肥尾巴，都要在靠近脊骨处取下，并要把盖脏的脂油和脏上所有的脂油，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10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两个腰子和腰子上的脂油，就是靠腰两旁的脂油，并肝上的网子和腰子，一概取下。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11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祭司要在坛上焚烧，是献给耶和华为食物的火祭。</a:t>
            </a:r>
          </a:p>
        </p:txBody>
      </p:sp>
    </p:spTree>
    <p:extLst>
      <p:ext uri="{BB962C8B-B14F-4D97-AF65-F5344CB8AC3E}">
        <p14:creationId xmlns:p14="http://schemas.microsoft.com/office/powerpoint/2010/main" val="579592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利未记 </a:t>
            </a: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3:1-17】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12 “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人的供物若是山羊，必在耶和华面前献上。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13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要按手在山羊头上，宰于会幕前。亚伦的子孙要把血洒在坛的周围。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14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，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15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又把盖脏的脂油和脏上所有的脂油，两个腰子和腰子上的脂油，就是靠腰两旁的脂油，并肝上的网子和腰子，一概取下，献给耶和华为火祭。</a:t>
            </a:r>
          </a:p>
        </p:txBody>
      </p:sp>
    </p:spTree>
    <p:extLst>
      <p:ext uri="{BB962C8B-B14F-4D97-AF65-F5344CB8AC3E}">
        <p14:creationId xmlns:p14="http://schemas.microsoft.com/office/powerpoint/2010/main" val="1806860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利未记 </a:t>
            </a: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3:1-17】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16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祭司要在坛上焚烧，作为馨香火祭的食物。脂油都是耶和华的。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17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在你们一切的住处，脂油和血都不可吃，这要成为你们世世代代永远的定例。”</a:t>
            </a:r>
          </a:p>
        </p:txBody>
      </p:sp>
    </p:spTree>
    <p:extLst>
      <p:ext uri="{BB962C8B-B14F-4D97-AF65-F5344CB8AC3E}">
        <p14:creationId xmlns:p14="http://schemas.microsoft.com/office/powerpoint/2010/main" val="607912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回顾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：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   “圣洁”</a:t>
            </a: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   “献祭”</a:t>
            </a: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   “流血和赎罪”</a:t>
            </a: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7210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利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未记三章经文简述：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      献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公牛或母牛为平安祭（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1-5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节）。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      或者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，从羊群中献羊羔为平安祭（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6-11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节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），</a:t>
            </a: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</a:t>
            </a: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    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或是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献山羊为平安祭（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12-17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节）。</a:t>
            </a:r>
          </a:p>
        </p:txBody>
      </p:sp>
    </p:spTree>
    <p:extLst>
      <p:ext uri="{BB962C8B-B14F-4D97-AF65-F5344CB8AC3E}">
        <p14:creationId xmlns:p14="http://schemas.microsoft.com/office/powerpoint/2010/main" val="4129604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平安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祭的意义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感恩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利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7:15】</a:t>
            </a:r>
            <a:r>
              <a:rPr lang="zh-CN" altLang="en-US" sz="3600" b="1" u="sng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为感谢献平安祭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牲的肉，要在献的日子吃，一点不可留到早晨。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和好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团契相交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喜乐</a:t>
            </a:r>
          </a:p>
        </p:txBody>
      </p:sp>
    </p:spTree>
    <p:extLst>
      <p:ext uri="{BB962C8B-B14F-4D97-AF65-F5344CB8AC3E}">
        <p14:creationId xmlns:p14="http://schemas.microsoft.com/office/powerpoint/2010/main" val="2969199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平安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祭的定规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   祭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物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	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     牛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，绵羊，山羊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	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     无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瑕疵的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	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     脂油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必须烧掉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   献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祭人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	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     亲手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献（利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7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：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30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） 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	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    按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手在祭物头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上</a:t>
            </a: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1519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7599</TotalTime>
  <Words>565</Words>
  <Application>Microsoft Office PowerPoint</Application>
  <PresentationFormat>全屏显示(4:3)</PresentationFormat>
  <Paragraphs>56</Paragraphs>
  <Slides>11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11</vt:i4>
      </vt:variant>
    </vt:vector>
  </HeadingPairs>
  <TitlesOfParts>
    <vt:vector size="18" baseType="lpstr">
      <vt:lpstr>新細明體</vt:lpstr>
      <vt:lpstr>宋体</vt:lpstr>
      <vt:lpstr>微软雅黑</vt:lpstr>
      <vt:lpstr>Arial</vt:lpstr>
      <vt:lpstr>Calibri</vt:lpstr>
      <vt:lpstr>Calibri Light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Windows 用户</dc:creator>
  <cp:lastModifiedBy>Barnabas Feng</cp:lastModifiedBy>
  <cp:revision>913</cp:revision>
  <dcterms:created xsi:type="dcterms:W3CDTF">2014-02-25T17:54:08Z</dcterms:created>
  <dcterms:modified xsi:type="dcterms:W3CDTF">2020-01-10T21:10:33Z</dcterms:modified>
</cp:coreProperties>
</file>