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3"/>
  </p:notesMasterIdLst>
  <p:handoutMasterIdLst>
    <p:handoutMasterId r:id="rId34"/>
  </p:handoutMasterIdLst>
  <p:sldIdLst>
    <p:sldId id="1956" r:id="rId2"/>
    <p:sldId id="2120" r:id="rId3"/>
    <p:sldId id="2121" r:id="rId4"/>
    <p:sldId id="2122" r:id="rId5"/>
    <p:sldId id="2123" r:id="rId6"/>
    <p:sldId id="2124" r:id="rId7"/>
    <p:sldId id="2125" r:id="rId8"/>
    <p:sldId id="2126" r:id="rId9"/>
    <p:sldId id="2127" r:id="rId10"/>
    <p:sldId id="2128" r:id="rId11"/>
    <p:sldId id="2129" r:id="rId12"/>
    <p:sldId id="2130" r:id="rId13"/>
    <p:sldId id="2131" r:id="rId14"/>
    <p:sldId id="2132" r:id="rId15"/>
    <p:sldId id="2133" r:id="rId16"/>
    <p:sldId id="2134" r:id="rId17"/>
    <p:sldId id="2135" r:id="rId18"/>
    <p:sldId id="2136" r:id="rId19"/>
    <p:sldId id="2137" r:id="rId20"/>
    <p:sldId id="2138" r:id="rId21"/>
    <p:sldId id="2139" r:id="rId22"/>
    <p:sldId id="2140" r:id="rId23"/>
    <p:sldId id="2141" r:id="rId24"/>
    <p:sldId id="2142" r:id="rId25"/>
    <p:sldId id="2143" r:id="rId26"/>
    <p:sldId id="2144" r:id="rId27"/>
    <p:sldId id="2103" r:id="rId28"/>
    <p:sldId id="2104" r:id="rId29"/>
    <p:sldId id="2058" r:id="rId30"/>
    <p:sldId id="2145" r:id="rId31"/>
    <p:sldId id="1098" r:id="rId3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138" autoAdjust="0"/>
    <p:restoredTop sz="94660"/>
  </p:normalViewPr>
  <p:slideViewPr>
    <p:cSldViewPr>
      <p:cViewPr varScale="1">
        <p:scale>
          <a:sx n="60" d="100"/>
          <a:sy n="60" d="100"/>
        </p:scale>
        <p:origin x="106" y="124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2020/8/20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2020/8/20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2020/8/20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2020/8/20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2020/8/20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2020/8/20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2020/8/20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2020/8/20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2020/8/20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2020/8/20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耶和华在西奈山晓谕摩西的日子，亚伦和摩西的后代如下：</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Now these are the records of Aaron and Moses when the Lord spoke with Moses on Mount Sinai.</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亚伦的儿子，长子名叫拿答，还有亚比户、以利亚撒、以他玛。</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these are the names of the sons of Aaron: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Nadab</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firstborn,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Abihu</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Ithamar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4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米拉利的儿子，按着家室，是抹利、母示。这些按着宗族是利未人的家室。</a:t>
            </a:r>
          </a:p>
          <a:p>
            <a:pPr marL="0" indent="0" algn="just">
              <a:lnSpc>
                <a:spcPct val="120000"/>
              </a:lnSpc>
              <a:spcAft>
                <a:spcPts val="0"/>
              </a:spcAft>
              <a:buNone/>
            </a:pP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And the sons of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 by their families: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Mahli</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Mushi</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 These are the families of the Levites by their fathers’ houses.</a:t>
            </a:r>
          </a:p>
          <a:p>
            <a:pPr marL="0" indent="0" algn="just">
              <a:lnSpc>
                <a:spcPct val="133000"/>
              </a:lnSpc>
              <a:spcAft>
                <a:spcPts val="0"/>
              </a:spcAft>
              <a:buNone/>
            </a:pPr>
            <a:r>
              <a:rPr lang="en-US" altLang="zh-CN" sz="4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4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属革顺的，有立尼族、示每族，这是革顺的二族。</a:t>
            </a:r>
          </a:p>
          <a:p>
            <a:pPr marL="0" indent="0" algn="just">
              <a:lnSpc>
                <a:spcPct val="120000"/>
              </a:lnSpc>
              <a:spcAft>
                <a:spcPts val="0"/>
              </a:spcAft>
              <a:buNone/>
            </a:pP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From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 came the family of the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Libnites</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 and the family of the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Shimites</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 these were the families of the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Gershonites</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35724323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其中被数、从一个月以外所有的男子，共有七千五百名。</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Those who were numbered, according to the number of all the males from a month old and above—of those who were numbered there were seven thousand five hundred.</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这革顺的二族，要在帐幕后西边安营。</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families of the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Gershonites</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were to camp behind the tabernacle westward.</a:t>
            </a:r>
          </a:p>
        </p:txBody>
      </p:sp>
    </p:spTree>
    <p:extLst>
      <p:ext uri="{BB962C8B-B14F-4D97-AF65-F5344CB8AC3E}">
        <p14:creationId xmlns:p14="http://schemas.microsoft.com/office/powerpoint/2010/main" val="30801652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拉伊勒的儿子以利雅萨作革顺人宗族的首领</a:t>
            </a:r>
            <a:r>
              <a:rPr lang="zh-CN" altLang="en-US" sz="43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And the leader of the father’s house of the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Gershonites</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was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Eliasaph</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Lael</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革顺的子孙在会幕中所要看守的，就是帐幕和罩棚，并罩棚的盖与会幕的门帘，</a:t>
            </a:r>
          </a:p>
          <a:p>
            <a:pPr marL="0" indent="0" algn="just">
              <a:lnSpc>
                <a:spcPct val="120000"/>
              </a:lnSpc>
              <a:spcAft>
                <a:spcPts val="0"/>
              </a:spcAft>
              <a:buNone/>
            </a:pP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The duties of the children of </a:t>
            </a:r>
            <a:r>
              <a:rPr lang="en-US" altLang="zh-CN" sz="43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 in the tabernacle of meeting included the tabernacle, the tent with its covering, the screen for the door of the tabernacle of meeting,</a:t>
            </a:r>
          </a:p>
        </p:txBody>
      </p:sp>
    </p:spTree>
    <p:extLst>
      <p:ext uri="{BB962C8B-B14F-4D97-AF65-F5344CB8AC3E}">
        <p14:creationId xmlns:p14="http://schemas.microsoft.com/office/powerpoint/2010/main" val="7809856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院子的帷子和门帘（院子是围帐幕和坛的），并一切使用的绳子。</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screen for the door of the court, the hangings of the court which are around the tabernacle and the altar, and their cords, according to all the work relating to them.</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属哥辖的，有暗兰族、以斯哈族、希伯伦族、乌薛族，这是哥辖的诸族。</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From Kohath came the family of the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Amramites</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Izharites</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family of the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Hebronites</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the family of the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Uzzielites</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these were the families of the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Kohathites</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6778429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按所有男子的数目，从一个月以外看守圣所的，共有八千六百名。</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According to the number of all the males, from a month old and above, there were eight thousand six hundred keeping charge of the sanctuary.</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哥辖儿子的诸族要在帐幕的南边安营。</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 families of the children of Kohath were to camp on the south side of the tabernacle.</a:t>
            </a:r>
          </a:p>
        </p:txBody>
      </p:sp>
    </p:spTree>
    <p:extLst>
      <p:ext uri="{BB962C8B-B14F-4D97-AF65-F5344CB8AC3E}">
        <p14:creationId xmlns:p14="http://schemas.microsoft.com/office/powerpoint/2010/main" val="10380244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4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乌薛的儿子以利撒反作哥辖宗族家室的首领。</a:t>
            </a:r>
          </a:p>
          <a:p>
            <a:pPr marL="0" indent="0" algn="just">
              <a:lnSpc>
                <a:spcPct val="120000"/>
              </a:lnSpc>
              <a:spcAft>
                <a:spcPts val="0"/>
              </a:spcAft>
              <a:buNone/>
            </a:pP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And the leader of the fathers’ house of the families of the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Kohathites</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 was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Elizaphan</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4700" b="1" kern="100" dirty="0" err="1">
                <a:latin typeface="微软雅黑" panose="020B0503020204020204" pitchFamily="34" charset="-122"/>
                <a:ea typeface="微软雅黑" panose="020B0503020204020204" pitchFamily="34" charset="-122"/>
                <a:cs typeface="Calibri" panose="020F0502020204030204" pitchFamily="34" charset="0"/>
              </a:rPr>
              <a:t>Uzziel</a:t>
            </a: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47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他们所要看守的是约柜、桌子、灯台、两座坛与圣所内使用的器皿，并帘子和一切使用之物</a:t>
            </a:r>
            <a:r>
              <a:rPr lang="zh-CN" altLang="en-US" sz="47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4700" b="1" kern="100" dirty="0">
                <a:latin typeface="微软雅黑" panose="020B0503020204020204" pitchFamily="34" charset="-122"/>
                <a:ea typeface="微软雅黑" panose="020B0503020204020204" pitchFamily="34" charset="-122"/>
                <a:cs typeface="Calibri" panose="020F0502020204030204" pitchFamily="34" charset="0"/>
              </a:rPr>
              <a:t>Their duty included the ark, the table, the lampstand, the altars, the utensils of the sanctuary with which they ministered, the screen, and all the work relating to them.</a:t>
            </a:r>
          </a:p>
        </p:txBody>
      </p:sp>
    </p:spTree>
    <p:extLst>
      <p:ext uri="{BB962C8B-B14F-4D97-AF65-F5344CB8AC3E}">
        <p14:creationId xmlns:p14="http://schemas.microsoft.com/office/powerpoint/2010/main" val="2540294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祭司亚伦的儿子以利亚撒作利未人众首领的领袖，要监察那些看守圣所的人。</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 son of Aaron the priest was to be chief over the leaders of the Levites, with oversight of those who kept charge of the sanctuary.</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属米拉利的，有抹利族、母示族，这是米拉利的二族。</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From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came the family of the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Mahlites</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the family of the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Mushites</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these were the families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9763249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4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6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6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他们被数的，按所有男子的数目，从一个月以外的，共有六千二百名。</a:t>
            </a:r>
          </a:p>
          <a:p>
            <a:pPr marL="0" indent="0" algn="just">
              <a:lnSpc>
                <a:spcPct val="120000"/>
              </a:lnSpc>
              <a:spcAft>
                <a:spcPts val="0"/>
              </a:spcAft>
              <a:buNone/>
            </a:pP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And those who were numbered, according to the number of all the males from a month old and above, were six thousand two hundred.</a:t>
            </a:r>
          </a:p>
          <a:p>
            <a:pPr marL="0" indent="0" algn="just">
              <a:lnSpc>
                <a:spcPct val="133000"/>
              </a:lnSpc>
              <a:spcAft>
                <a:spcPts val="0"/>
              </a:spcAft>
              <a:buNone/>
            </a:pPr>
            <a:r>
              <a:rPr lang="en-US" altLang="zh-CN" sz="6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65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亚比亥的儿子苏列作米拉利二宗族的首领。他们要在帐幕的北边安营。</a:t>
            </a:r>
          </a:p>
          <a:p>
            <a:pPr marL="0" indent="0" algn="just">
              <a:lnSpc>
                <a:spcPct val="120000"/>
              </a:lnSpc>
              <a:spcAft>
                <a:spcPts val="0"/>
              </a:spcAft>
              <a:buNone/>
            </a:pP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The leader of the fathers’ house of the families of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was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Zuriel</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6500" b="1" kern="100" dirty="0" err="1">
                <a:latin typeface="微软雅黑" panose="020B0503020204020204" pitchFamily="34" charset="-122"/>
                <a:ea typeface="微软雅黑" panose="020B0503020204020204" pitchFamily="34" charset="-122"/>
                <a:cs typeface="Calibri" panose="020F0502020204030204" pitchFamily="34" charset="0"/>
              </a:rPr>
              <a:t>Abihail</a:t>
            </a:r>
            <a:r>
              <a:rPr lang="en-US" altLang="zh-CN" sz="6500" b="1" kern="100" dirty="0">
                <a:latin typeface="微软雅黑" panose="020B0503020204020204" pitchFamily="34" charset="-122"/>
                <a:ea typeface="微软雅黑" panose="020B0503020204020204" pitchFamily="34" charset="-122"/>
                <a:cs typeface="Calibri" panose="020F0502020204030204" pitchFamily="34" charset="0"/>
              </a:rPr>
              <a:t>. These were to camp on the north side of the tabernacle.</a:t>
            </a:r>
          </a:p>
        </p:txBody>
      </p:sp>
    </p:spTree>
    <p:extLst>
      <p:ext uri="{BB962C8B-B14F-4D97-AF65-F5344CB8AC3E}">
        <p14:creationId xmlns:p14="http://schemas.microsoft.com/office/powerpoint/2010/main" val="33383331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米拉利子孙的职分是看守帐幕的板、闩、柱子、带卯的座和帐幕一切所使用的器具，</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the appointed duty of the children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included the boards of the tabernacle, its bars, its pillars, its sockets, its utensils, all the work relating to them,</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院子四围的柱子，带卯的座，橛子和绳子。</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the pillars of the court all around, with their sockets, their pegs, and their cords.</a:t>
            </a:r>
          </a:p>
        </p:txBody>
      </p:sp>
    </p:spTree>
    <p:extLst>
      <p:ext uri="{BB962C8B-B14F-4D97-AF65-F5344CB8AC3E}">
        <p14:creationId xmlns:p14="http://schemas.microsoft.com/office/powerpoint/2010/main" val="4919219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在帐幕前东边，向日出之地安营的，是摩西、亚伦和亚伦的儿子。他们看守圣所，替以色列人守耶和华所吩咐的。近前来的外人必被治死。</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Moreover those who were to camp before the tabernacle on the east, before the tabernacle of meeting, were Moses, Aaron, and his sons, keeping charge of the sanctuary, to meet the needs of the children of Israel; but the outsider who came near was to be put to death</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83004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这是亚伦儿子的名字，都是受膏的祭司，是摩西叫他们承接圣职供祭司职分的。</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These are the names of the sons of Aaron, the anointed priests, whom he consecrated to minister as priests.</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拿答、亚比户在西奈的旷野向耶和华献凡火的时候，就死在耶和华面前了，他们也没有儿子。以利亚撒、以他玛在他们的父亲亚伦面前供祭司的职分。</a:t>
            </a:r>
          </a:p>
          <a:p>
            <a:pPr marL="0" indent="0" algn="just">
              <a:lnSpc>
                <a:spcPct val="120000"/>
              </a:lnSpc>
              <a:spcAft>
                <a:spcPts val="0"/>
              </a:spcAft>
              <a:buNone/>
            </a:pP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Nadab</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Abihu</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had died before the Lord when they offered profane fire before the Lord in the Wilderness of Sinai; and they had no children. So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Eleazar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Ithamar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ministered as priests in the presence of Aaron their father.</a:t>
            </a:r>
          </a:p>
        </p:txBody>
      </p:sp>
    </p:spTree>
    <p:extLst>
      <p:ext uri="{BB962C8B-B14F-4D97-AF65-F5344CB8AC3E}">
        <p14:creationId xmlns:p14="http://schemas.microsoft.com/office/powerpoint/2010/main" val="31820513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凡被数的利未人，就是摩西、亚伦照耶和华吩咐所数的，按着家室，从一个月以外的男子，共有二万二千名。</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All who were numbered of the Levites, whom Moses and Aaron numbered at the commandment of the Lord, by their families, all the males from a month old and above, were twenty-two thousand.</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耶和华对摩西说：“你要从以色列人中数点一个月以外凡头生的男子，把他们的名字记下。</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Then the Lord said to Moses: “Number all the firstborn males of the children of Israel from a month old and above, and take the number of their names.</a:t>
            </a:r>
          </a:p>
        </p:txBody>
      </p:sp>
    </p:spTree>
    <p:extLst>
      <p:ext uri="{BB962C8B-B14F-4D97-AF65-F5344CB8AC3E}">
        <p14:creationId xmlns:p14="http://schemas.microsoft.com/office/powerpoint/2010/main" val="33918080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我是耶和华，你要拣选利未人归我，代替以色列人所有头生的；也取利未人的牲畜代替以色列所有头生的牲畜。” </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you shall take the Levites for Me—I am the Lord—instead of all the firstborn among the children of Israel, and the livestock of the Levites instead of all the firstborn among the livestock of the children of Israel.”</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摩西就照耶和华所吩咐的，把以色列人头生的都数点了</a:t>
            </a:r>
            <a:r>
              <a:rPr lang="zh-CN" altLang="en-US" sz="4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endPar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So Moses numbered all the firstborn among the children of Israel, as the Lord commanded him.</a:t>
            </a:r>
          </a:p>
        </p:txBody>
      </p:sp>
    </p:spTree>
    <p:extLst>
      <p:ext uri="{BB962C8B-B14F-4D97-AF65-F5344CB8AC3E}">
        <p14:creationId xmlns:p14="http://schemas.microsoft.com/office/powerpoint/2010/main" val="42749413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按人名的数目，从一个月以外，凡头生的男子，共有二万二千二百七十三名。</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all the firstborn males, according to the number of names from a month old and above, of those who were numbered of them, were twenty-two thousand two hundred and seventy-three.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耶和华晓谕摩西说：</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Then the Lord spoke to Moses, saying:</a:t>
            </a:r>
          </a:p>
        </p:txBody>
      </p:sp>
    </p:spTree>
    <p:extLst>
      <p:ext uri="{BB962C8B-B14F-4D97-AF65-F5344CB8AC3E}">
        <p14:creationId xmlns:p14="http://schemas.microsoft.com/office/powerpoint/2010/main" val="15580242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你拣选利未人代替以色列人所有头生的，也取利未人的牲畜代替以色列人的牲畜。利未人要归我，我是耶和华。</a:t>
            </a:r>
          </a:p>
          <a:p>
            <a:pPr marL="0" indent="0" algn="just">
              <a:lnSpc>
                <a:spcPct val="120000"/>
              </a:lnSpc>
              <a:spcAft>
                <a:spcPts val="0"/>
              </a:spcAft>
              <a:buNone/>
            </a:pP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Take the Levites instead of all the firstborn among the children of Israel, and the livestock of the Levites instead of their livestock. The Levites shall be Mine: I am the Lord.</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以色列人中头生的男子，比利未人多二百七十三个，必当将他们赎出来。</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for the redemption of the two hundred and seventy-three of the firstborn of the children of Israel, who are more than the number of the Levites,</a:t>
            </a:r>
          </a:p>
        </p:txBody>
      </p:sp>
    </p:spTree>
    <p:extLst>
      <p:ext uri="{BB962C8B-B14F-4D97-AF65-F5344CB8AC3E}">
        <p14:creationId xmlns:p14="http://schemas.microsoft.com/office/powerpoint/2010/main" val="12844833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你要按人丁，照圣所的平，每人取赎银五舍客勒（一舍客勒是二十季拉），</a:t>
            </a:r>
          </a:p>
          <a:p>
            <a:pPr marL="0" indent="0" algn="just">
              <a:lnSpc>
                <a:spcPct val="120000"/>
              </a:lnSpc>
              <a:spcAft>
                <a:spcPts val="0"/>
              </a:spcAft>
              <a:buNone/>
            </a:pP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you shall take five shekels for each one individually; you shall take them in the currency of the shekel of the sanctuary, the shekel of twenty </a:t>
            </a:r>
            <a:r>
              <a:rPr lang="en-US" altLang="zh-CN" sz="4600" b="1" kern="100" dirty="0" err="1">
                <a:latin typeface="微软雅黑" panose="020B0503020204020204" pitchFamily="34" charset="-122"/>
                <a:ea typeface="微软雅黑" panose="020B0503020204020204" pitchFamily="34" charset="-122"/>
                <a:cs typeface="Calibri" panose="020F0502020204030204" pitchFamily="34" charset="0"/>
              </a:rPr>
              <a:t>gerahs</a:t>
            </a: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4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把那多余之人的赎银，交给亚伦和他的儿子。</a:t>
            </a:r>
            <a:r>
              <a:rPr lang="zh-CN" altLang="en-US" sz="4600" b="1" kern="100" dirty="0">
                <a:latin typeface="微软雅黑" panose="020B0503020204020204" pitchFamily="34" charset="-122"/>
                <a:ea typeface="微软雅黑" panose="020B0503020204020204" pitchFamily="34" charset="-122"/>
                <a:cs typeface="Calibri" panose="020F0502020204030204" pitchFamily="34" charset="0"/>
              </a:rPr>
              <a:t>” </a:t>
            </a:r>
          </a:p>
          <a:p>
            <a:pPr marL="0" indent="0" algn="just">
              <a:lnSpc>
                <a:spcPct val="120000"/>
              </a:lnSpc>
              <a:spcAft>
                <a:spcPts val="0"/>
              </a:spcAft>
              <a:buNone/>
            </a:pPr>
            <a:r>
              <a:rPr lang="en-US" altLang="zh-CN" sz="4600" b="1" kern="100" dirty="0">
                <a:latin typeface="微软雅黑" panose="020B0503020204020204" pitchFamily="34" charset="-122"/>
                <a:ea typeface="微软雅黑" panose="020B0503020204020204" pitchFamily="34" charset="-122"/>
                <a:cs typeface="Calibri" panose="020F0502020204030204" pitchFamily="34" charset="0"/>
              </a:rPr>
              <a:t>And you shall give the money, with which the excess number of them is redeemed, to Aaron and his sons.”</a:t>
            </a:r>
          </a:p>
        </p:txBody>
      </p:sp>
    </p:spTree>
    <p:extLst>
      <p:ext uri="{BB962C8B-B14F-4D97-AF65-F5344CB8AC3E}">
        <p14:creationId xmlns:p14="http://schemas.microsoft.com/office/powerpoint/2010/main" val="31409206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于是摩西从那被利未人所赎以外的人取了赎银。</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So Moses took the redemption money from those who were over and above those who were redeemed by the Levites.</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从以色列人头生的所取之银，按圣所的平，有一千三百六十五舍客勒。</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From the firstborn of the children of Israel he took the money, one thousand three hundred and sixty-five shekels, according to the shekel of the sanctuary.</a:t>
            </a:r>
          </a:p>
        </p:txBody>
      </p:sp>
    </p:spTree>
    <p:extLst>
      <p:ext uri="{BB962C8B-B14F-4D97-AF65-F5344CB8AC3E}">
        <p14:creationId xmlns:p14="http://schemas.microsoft.com/office/powerpoint/2010/main" val="15597051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摩西照耶和华的话，把这赎银给亚伦和他的儿子，正如耶和华所吩咐的。</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Moses gave their redemption money to Aaron and his sons, according to the word of the Lord, as the Lord commanded Moses.</a:t>
            </a:r>
          </a:p>
        </p:txBody>
      </p:sp>
    </p:spTree>
    <p:extLst>
      <p:ext uri="{BB962C8B-B14F-4D97-AF65-F5344CB8AC3E}">
        <p14:creationId xmlns:p14="http://schemas.microsoft.com/office/powerpoint/2010/main" val="39070543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亚伦的儿子们（祭司的家族）</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利未人的责任</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利未人被数点</a:t>
            </a: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利未人代替以色列头生的归给神</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重申</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亚伦和儿子们的祭司</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职分</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祭司要谨守自己的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职分</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以亚伦儿子的悲剧警告后来的祭司（神的仆人）</a:t>
            </a:r>
          </a:p>
        </p:txBody>
      </p:sp>
    </p:spTree>
    <p:extLst>
      <p:ext uri="{BB962C8B-B14F-4D97-AF65-F5344CB8AC3E}">
        <p14:creationId xmlns:p14="http://schemas.microsoft.com/office/powerpoint/2010/main" val="18803824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利</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未人的</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责任</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服侍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祭司</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办理会幕的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事</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代替以色列中头生的服侍祭司，服侍会幕。</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695161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耶和华晓谕摩西说：</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the Lord spoke to Moses, saying: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你使利未支派近前来，站在祭司亚伦面前，好服侍他，</a:t>
            </a:r>
          </a:p>
          <a:p>
            <a:pPr marL="0" indent="0" algn="just">
              <a:lnSpc>
                <a:spcPct val="133000"/>
              </a:lnSpc>
              <a:spcAft>
                <a:spcPts val="0"/>
              </a:spcAft>
              <a:buNone/>
            </a:pP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Bring the tribe of Levi near, and present them before Aaron the priest, that they may serve him</a:t>
            </a:r>
            <a:r>
              <a:rPr lang="en-US" altLang="zh-CN" sz="4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3662320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数点</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利未人</a:t>
            </a:r>
          </a:p>
          <a:p>
            <a:pPr marL="0" indent="0" algn="just">
              <a:lnSpc>
                <a:spcPct val="16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数点所有一个月以上的利未男子</a:t>
            </a:r>
          </a:p>
          <a:p>
            <a:pPr marL="0" indent="0" algn="just">
              <a:lnSpc>
                <a:spcPct val="16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利未人的三大家族</a:t>
            </a:r>
          </a:p>
          <a:p>
            <a:pPr marL="0" indent="0" algn="just">
              <a:lnSpc>
                <a:spcPct val="16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利未人是</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支派中人数最少的支派</a:t>
            </a:r>
          </a:p>
          <a:p>
            <a:pPr marL="0" indent="0" algn="just">
              <a:lnSpc>
                <a:spcPct val="16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代替以色列</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人的全部长子</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单单归给神。</a:t>
            </a:r>
          </a:p>
        </p:txBody>
      </p:sp>
    </p:spTree>
    <p:extLst>
      <p:ext uri="{BB962C8B-B14F-4D97-AF65-F5344CB8AC3E}">
        <p14:creationId xmlns:p14="http://schemas.microsoft.com/office/powerpoint/2010/main" val="33916831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神分别给利未人三大家族安排的分工有何不同？给我们今天在教会的服侍带来怎样的启发？</a:t>
            </a:r>
          </a:p>
          <a:p>
            <a:pPr marL="742950" indent="-742950" algn="just">
              <a:lnSpc>
                <a:spcPct val="120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49</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5-7】</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和</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出埃及记</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32</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，讨论“生性残暴”的利未人为何最终成为单单属神的人？神对利未人的带领，反应出神怎样的属性？给我们带来怎样的启发？</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替他和会众在会幕前守所吩咐的，办理帐幕的事</a:t>
            </a: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they shall attend to his needs and the needs of the whole congregation before the tabernacle of meeting, to do the work of the tabernacle.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又要看守会幕的器具，并守所吩咐以色列人的，办理帐幕的事。</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Also they shall attend to all the furnishings of the tabernacle of meeting, and to the needs of the children of Israel, to do the work of the tabernacle.</a:t>
            </a:r>
          </a:p>
        </p:txBody>
      </p:sp>
    </p:spTree>
    <p:extLst>
      <p:ext uri="{BB962C8B-B14F-4D97-AF65-F5344CB8AC3E}">
        <p14:creationId xmlns:p14="http://schemas.microsoft.com/office/powerpoint/2010/main" val="1779766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你要将利未人给亚伦和他的儿子，因为他们是从以色列人中选出来给他的。</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you shall give the Levites to Aaron and his sons; they are given entirely to him from among the children of Israel.</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你要嘱咐亚伦和他的儿子，谨守自己祭司的职任。近前来的外人必被治死。” </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So you shall appoint Aaron and his sons, and they shall attend to their priesthood; but the outsider who comes near shall be put to death.”</a:t>
            </a:r>
          </a:p>
        </p:txBody>
      </p:sp>
    </p:spTree>
    <p:extLst>
      <p:ext uri="{BB962C8B-B14F-4D97-AF65-F5344CB8AC3E}">
        <p14:creationId xmlns:p14="http://schemas.microsoft.com/office/powerpoint/2010/main" val="35311239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耶和华晓谕摩西说：</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Then the Lord spoke to Moses, saying:</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我从以色列人中拣选了利未人，代替以色列人一切头生的，利未人要归我。</a:t>
            </a:r>
          </a:p>
          <a:p>
            <a:pPr marL="0" indent="0" algn="just">
              <a:lnSpc>
                <a:spcPct val="133000"/>
              </a:lnSpc>
              <a:spcAft>
                <a:spcPts val="0"/>
              </a:spcAft>
              <a:buNone/>
            </a:pP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Now behold, I Myself have taken the Levites from among the children of Israel instead of every firstborn who opens the womb among the children of Israel. Therefore the Levites shall be Mine,</a:t>
            </a:r>
          </a:p>
        </p:txBody>
      </p:sp>
    </p:spTree>
    <p:extLst>
      <p:ext uri="{BB962C8B-B14F-4D97-AF65-F5344CB8AC3E}">
        <p14:creationId xmlns:p14="http://schemas.microsoft.com/office/powerpoint/2010/main" val="14415056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因为凡头生的是我的，我在埃及地击杀一切头生的那日，就把以色列中一切头生的，连人带牲畜都分别为圣归我，他们定要属我。我是耶和华。” </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because all the firstborn are Mine. On the day that I struck all the firstborn in the land of Egypt, I sanctified to Myself all the firstborn in Israel, both man and beast. They shall be Mine: I am the Lord.”</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耶和华在西奈的旷野晓谕摩西说：</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Then the Lord spoke to Moses in the Wilderness of Sinai, saying:</a:t>
            </a:r>
          </a:p>
        </p:txBody>
      </p:sp>
    </p:spTree>
    <p:extLst>
      <p:ext uri="{BB962C8B-B14F-4D97-AF65-F5344CB8AC3E}">
        <p14:creationId xmlns:p14="http://schemas.microsoft.com/office/powerpoint/2010/main" val="1760107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你要照利未人的宗族、家室数点他们。凡一个月以外的男子都要数点。” </a:t>
            </a:r>
          </a:p>
          <a:p>
            <a:pPr marL="0" indent="0" algn="just">
              <a:lnSpc>
                <a:spcPct val="133000"/>
              </a:lnSpc>
              <a:spcAft>
                <a:spcPts val="0"/>
              </a:spcAft>
              <a:buNone/>
            </a:pPr>
            <a:r>
              <a:rPr lang="zh-CN" altLang="en-US" sz="4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Number the children of Levi by their fathers’ houses, by their families; you shall number every male from a month old and above.”</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于是，摩西照耶和华所吩咐的数点他们。</a:t>
            </a:r>
          </a:p>
          <a:p>
            <a:pPr marL="0" indent="0" algn="just">
              <a:lnSpc>
                <a:spcPct val="133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So Moses numbered them according to the word of the Lord, as he was commanded.</a:t>
            </a:r>
          </a:p>
        </p:txBody>
      </p:sp>
    </p:spTree>
    <p:extLst>
      <p:ext uri="{BB962C8B-B14F-4D97-AF65-F5344CB8AC3E}">
        <p14:creationId xmlns:p14="http://schemas.microsoft.com/office/powerpoint/2010/main" val="33280797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民数记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Numbers 3:1-51】</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利未众子的名字是革顺、哥辖、米拉利。</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These were the sons of Levi by their names: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Kohath,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Merari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革顺的儿子，按着家室，是立尼、示每；</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these are the names of the sons of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Gershon</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by their families: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Libni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33000"/>
              </a:lnSpc>
              <a:spcAft>
                <a:spcPts val="0"/>
              </a:spcAft>
              <a:buNone/>
            </a:pPr>
            <a:r>
              <a:rPr lang="en-US" altLang="zh-CN"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4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哥辖的儿子，按着家室，是暗兰、以斯哈、希伯伦、乌薛；</a:t>
            </a:r>
          </a:p>
          <a:p>
            <a:pPr marL="0" indent="0" algn="just">
              <a:lnSpc>
                <a:spcPct val="120000"/>
              </a:lnSpc>
              <a:spcAft>
                <a:spcPts val="0"/>
              </a:spcAft>
              <a:buNone/>
            </a:pP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And the sons of Kohath by their families: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Amram</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Izehar</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 Hebron, and </a:t>
            </a:r>
            <a:r>
              <a:rPr lang="en-US" altLang="zh-CN" sz="4000" b="1" kern="100" dirty="0" err="1">
                <a:latin typeface="微软雅黑" panose="020B0503020204020204" pitchFamily="34" charset="-122"/>
                <a:ea typeface="微软雅黑" panose="020B0503020204020204" pitchFamily="34" charset="-122"/>
                <a:cs typeface="Calibri" panose="020F0502020204030204" pitchFamily="34" charset="0"/>
              </a:rPr>
              <a:t>Uzziel</a:t>
            </a:r>
            <a:r>
              <a:rPr lang="en-US" altLang="zh-CN" sz="4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3721298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8690</TotalTime>
  <Words>2718</Words>
  <Application>Microsoft Office PowerPoint</Application>
  <PresentationFormat>全屏显示(4:3)</PresentationFormat>
  <Paragraphs>155</Paragraphs>
  <Slides>31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31</vt:i4>
      </vt:variant>
    </vt:vector>
  </HeadingPairs>
  <TitlesOfParts>
    <vt:vector size="3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1032</cp:revision>
  <dcterms:created xsi:type="dcterms:W3CDTF">2014-02-25T17:54:08Z</dcterms:created>
  <dcterms:modified xsi:type="dcterms:W3CDTF">2020-08-21T04:18:28Z</dcterms:modified>
</cp:coreProperties>
</file>