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3"/>
  </p:notesMasterIdLst>
  <p:handoutMasterIdLst>
    <p:handoutMasterId r:id="rId14"/>
  </p:handoutMasterIdLst>
  <p:sldIdLst>
    <p:sldId id="1956" r:id="rId2"/>
    <p:sldId id="2391" r:id="rId3"/>
    <p:sldId id="2392" r:id="rId4"/>
    <p:sldId id="2393" r:id="rId5"/>
    <p:sldId id="2394" r:id="rId6"/>
    <p:sldId id="2395" r:id="rId7"/>
    <p:sldId id="2352" r:id="rId8"/>
    <p:sldId id="2171" r:id="rId9"/>
    <p:sldId id="2185" r:id="rId10"/>
    <p:sldId id="2327" r:id="rId11"/>
    <p:sldId id="1098"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171" autoAdjust="0"/>
    <p:restoredTop sz="94660"/>
  </p:normalViewPr>
  <p:slideViewPr>
    <p:cSldViewPr>
      <p:cViewPr varScale="1">
        <p:scale>
          <a:sx n="54" d="100"/>
          <a:sy n="54" d="100"/>
        </p:scale>
        <p:origin x="72" y="85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17:1-13】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你曉諭以色列人，從他們手下取杖，每支派一根。從他們所有的首領，按著支派，共取十二根；你要將各人的名字寫在各人的杖上。</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to the children of Israel, and get from them a rod from each father’s house, all their leaders according to their fathers’ houses—twelve rods. Write each man’s name on his rod.</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頑梗的</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悖逆者</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沒有在心裏順服神</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表面的順服出于恐懼（不是出于甘願）</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Jam 2:19</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你信　神只有一位，你信的不錯；鬼魔也信，却是戰驚。</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believe that there is one God. You do well. Even the demons believe—and tremble!</a:t>
            </a:r>
          </a:p>
        </p:txBody>
      </p:sp>
    </p:spTree>
    <p:extLst>
      <p:ext uri="{BB962C8B-B14F-4D97-AF65-F5344CB8AC3E}">
        <p14:creationId xmlns:p14="http://schemas.microsoft.com/office/powerpoint/2010/main" val="849567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列舉聖經中神所行的提醒罪人的“恩典的神迹”，以及罪人對此類神迹的反應？</a:t>
            </a: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分享自己所經歷的“恩典的神迹（神的提醒，不是刑罰）”？</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17:1-13】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幷要將亞倫的名字寫在利未的杖上，因爲各族長必有一根杖。</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write Aaron’s name on the rod of Levi. For there shall be one rod for the head of each father’s house.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你要把這些杖存在會幕內法櫃前，就是我與你們相會之處。</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place them in the tabernacle of meeting before the Testimony, where I meet with you.</a:t>
            </a:r>
          </a:p>
        </p:txBody>
      </p:sp>
    </p:spTree>
    <p:extLst>
      <p:ext uri="{BB962C8B-B14F-4D97-AF65-F5344CB8AC3E}">
        <p14:creationId xmlns:p14="http://schemas.microsoft.com/office/powerpoint/2010/main" val="2669260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17:1-13】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後來我所揀選的那人，他的杖必發芽，這樣我必使以色列人向你們所發的怨言止息，不再達到我耳中。”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shall be that the rod of the man whom I choose will blossom; thus I will rid Myself of the complaints of the children of Israel, which they make against you.”</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于是摩西曉諭以色列人，他們的首領就把杖交給他，按著支派每首領一根，共有十二根；亞倫的杖也在其中。</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spoke to the children of Israel, and each of their leaders gave him a rod apiece, for each leader according to their fathers’ houses, twelve rods; and the rod of Aaron was among their rods.</a:t>
            </a:r>
          </a:p>
        </p:txBody>
      </p:sp>
    </p:spTree>
    <p:extLst>
      <p:ext uri="{BB962C8B-B14F-4D97-AF65-F5344CB8AC3E}">
        <p14:creationId xmlns:p14="http://schemas.microsoft.com/office/powerpoint/2010/main" val="109293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17:1-13】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摩西就把杖存在法櫃的帳幕內，在耶和華面前。</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placed the rods before the Lord in the tabernacle of witness.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第二天，摩西進法櫃的帳幕去。誰知，利未族亞倫的杖已經發了芽，生了花苞，開了花，結了熟杏。</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came to pass on the next day that Moses went into the tabernacle of witness, and behold, the rod of Aaron, of the house of Levi, had sprouted and put forth buds, had produced blossoms and yielded ripe almonds.</a:t>
            </a:r>
          </a:p>
        </p:txBody>
      </p:sp>
    </p:spTree>
    <p:extLst>
      <p:ext uri="{BB962C8B-B14F-4D97-AF65-F5344CB8AC3E}">
        <p14:creationId xmlns:p14="http://schemas.microsoft.com/office/powerpoint/2010/main" val="27714317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17:1-13】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摩西就把所有的杖從耶和華面前拿出來給以色列衆人看，他們看見了，各首領就把自己的杖拿去。</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brought out all the rods from before the Lord to all the children of Israel; and they looked, and each man took his rod.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耶和華吩咐摩西說：“把亞倫的杖還放在法櫃前，給這些背叛之子留作記號。這樣，你就使他們向我發的怨言止息，免得他們死亡。”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to Moses, “Bring Aaron’s rod back before the Testimony, to be kept as a sign against the rebels, that you may put their complaints away from Me, lest they die.”</a:t>
            </a:r>
          </a:p>
        </p:txBody>
      </p:sp>
    </p:spTree>
    <p:extLst>
      <p:ext uri="{BB962C8B-B14F-4D97-AF65-F5344CB8AC3E}">
        <p14:creationId xmlns:p14="http://schemas.microsoft.com/office/powerpoint/2010/main" val="4154445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17:1-13】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摩西就這樣行。耶和華怎樣吩咐他，他就怎樣行了。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did Moses; just as the Lord had commanded him, so he did.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以色列人對摩西說：“我們死啦！我們滅亡啦！都滅亡啦！</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spoke to Moses, saying, “Surely we die, we perish, we all perish!</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凡挨近耶和華帳幕的是必死的，我們都要死亡嗎？”</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Whoever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even comes near the tabernacle of the Lord must die. Shall we all utterly die?”</a:t>
            </a:r>
          </a:p>
        </p:txBody>
      </p:sp>
    </p:spTree>
    <p:extLst>
      <p:ext uri="{BB962C8B-B14F-4D97-AF65-F5344CB8AC3E}">
        <p14:creationId xmlns:p14="http://schemas.microsoft.com/office/powerpoint/2010/main" val="1291323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支派的首領要拿來十二根杖，每支派一根，每根上寫上那個支派的首領的名字，拿到神的面前（</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第二天，只有亞倫的杖“發了芽，生了花苞，開了花，結了熟杏”。（</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9</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亞倫的杖被收在會幕裏的法櫃前（</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11</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百姓們的回應（</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 </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0487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悖逆神？還是渴望聖職？</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履行聖職者必須順服神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以色列人嫉妒亞倫是出于悖逆神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不是出于渴望服侍神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悖逆者頑固地抵擋神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恩典</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的神迹（非管教的神迹）</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啓示悖逆者</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（不是懲罰悖逆者）</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神是賜生命的神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跟從神僕得生命</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長久的提醒</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10156</TotalTime>
  <Words>919</Words>
  <Application>Microsoft Office PowerPoint</Application>
  <PresentationFormat>全屏显示(4:3)</PresentationFormat>
  <Paragraphs>63</Paragraphs>
  <Slides>11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11</vt:i4>
      </vt:variant>
    </vt:vector>
  </HeadingPairs>
  <TitlesOfParts>
    <vt:vector size="1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1112</cp:revision>
  <dcterms:created xsi:type="dcterms:W3CDTF">2014-02-25T17:54:08Z</dcterms:created>
  <dcterms:modified xsi:type="dcterms:W3CDTF">2020-12-04T20:21:42Z</dcterms:modified>
</cp:coreProperties>
</file>