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1956" r:id="rId2"/>
    <p:sldId id="2453" r:id="rId3"/>
    <p:sldId id="2454" r:id="rId4"/>
    <p:sldId id="2455" r:id="rId5"/>
    <p:sldId id="2456" r:id="rId6"/>
    <p:sldId id="2457" r:id="rId7"/>
    <p:sldId id="2458" r:id="rId8"/>
    <p:sldId id="2459" r:id="rId9"/>
    <p:sldId id="2460" r:id="rId10"/>
    <p:sldId id="2461" r:id="rId11"/>
    <p:sldId id="2462" r:id="rId12"/>
    <p:sldId id="2463" r:id="rId13"/>
    <p:sldId id="2464" r:id="rId14"/>
    <p:sldId id="2465" r:id="rId15"/>
    <p:sldId id="2466" r:id="rId16"/>
    <p:sldId id="2467" r:id="rId17"/>
    <p:sldId id="2468" r:id="rId18"/>
    <p:sldId id="2469" r:id="rId19"/>
    <p:sldId id="2352" r:id="rId20"/>
    <p:sldId id="2171" r:id="rId21"/>
    <p:sldId id="2470" r:id="rId22"/>
    <p:sldId id="2471" r:id="rId23"/>
    <p:sldId id="2472" r:id="rId24"/>
    <p:sldId id="2448" r:id="rId25"/>
    <p:sldId id="2450" r:id="rId26"/>
    <p:sldId id="1098"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83" d="100"/>
          <a:sy n="83" d="100"/>
        </p:scale>
        <p:origin x="81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以色列人起行，在摩押平原、約旦河東，對著耶利哥安營。</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children of Israel moved, and camped in the plains of Moab on the side of the Jordan across from Jericho.</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以色列人向亞摩利人所行的一切事，西撥的兒子巴勒都看見了。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300" b="1" kern="100" dirty="0" err="1" smtClean="0">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300" b="1" kern="100" dirty="0" err="1" smtClean="0">
                <a:latin typeface="微软雅黑" panose="020B0503020204020204" pitchFamily="34" charset="-122"/>
                <a:ea typeface="微软雅黑" panose="020B0503020204020204" pitchFamily="34" charset="-122"/>
                <a:cs typeface="Calibri" panose="020F0502020204030204" pitchFamily="34" charset="0"/>
              </a:rPr>
              <a:t>Zippor</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 saw all that Israel had done to the Amorites.</a:t>
            </a:r>
            <a:r>
              <a:rPr lang="zh-CN" altLang="en-US" sz="43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摩押人因以色列民甚多，就大大懼怕，心內憂急，</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Moab was exceedingly afraid of the people because they were many, and Moab was sick with dread because of the children of Israel.</a:t>
            </a:r>
            <a:endParaRPr lang="en-US" altLang="zh-CN" sz="43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神因他去就發了怒，耶和華的使者站在路上敵擋他。他騎著驢，有兩個僕人跟隨他。</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God’s anger was aroused because he went, and the Angel of the Lord took His stand in the way as an adversary against him. And he was riding on his donkey, and his two servants were with him.</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驢看見耶和華的使者站在路上，手裏有拔出來的刀，就從路上跨進田間，巴蘭便打驢要叫它回轉上路。</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donkey saw the Angel of the Lord standing in the way with His drawn sword in His hand, and the donkey turned aside out of the way and went into the field. So Balaam struck the donkey to turn her back onto the road.</a:t>
            </a:r>
          </a:p>
        </p:txBody>
      </p:sp>
    </p:spTree>
    <p:extLst>
      <p:ext uri="{BB962C8B-B14F-4D97-AF65-F5344CB8AC3E}">
        <p14:creationId xmlns:p14="http://schemas.microsoft.com/office/powerpoint/2010/main" val="3885296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40000" lnSpcReduction="20000"/>
          </a:bodyPr>
          <a:lstStyle/>
          <a:p>
            <a:pPr marL="0" indent="0" algn="just">
              <a:lnSpc>
                <a:spcPct val="133000"/>
              </a:lnSpc>
              <a:buNone/>
            </a:pPr>
            <a:r>
              <a:rPr lang="en-US" altLang="zh-CN" sz="65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65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65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65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68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6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耶和華的使者就站在葡萄園的窄路上，這邊有墻，那邊也有墻。</a:t>
            </a:r>
            <a:r>
              <a:rPr lang="en-US" altLang="zh-CN" sz="68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6800" b="1" kern="100" dirty="0">
                <a:latin typeface="微软雅黑" panose="020B0503020204020204" pitchFamily="34" charset="-122"/>
                <a:ea typeface="微软雅黑" panose="020B0503020204020204" pitchFamily="34" charset="-122"/>
                <a:cs typeface="Calibri" panose="020F0502020204030204" pitchFamily="34" charset="0"/>
              </a:rPr>
              <a:t>the Angel of the Lord stood in a narrow path between the vineyards, with a wall on this side and a wall on that side.</a:t>
            </a:r>
          </a:p>
          <a:p>
            <a:pPr marL="0" indent="0" algn="just">
              <a:lnSpc>
                <a:spcPct val="120000"/>
              </a:lnSpc>
              <a:buNone/>
            </a:pPr>
            <a:r>
              <a:rPr lang="en-US" altLang="zh-CN" sz="68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6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驢看見耶和華的使者就貼靠墻，將巴蘭的脚擠傷了，巴蘭又打驢。</a:t>
            </a:r>
            <a:r>
              <a:rPr lang="en-US" altLang="zh-CN" sz="68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6800" b="1" kern="100" dirty="0">
                <a:latin typeface="微软雅黑" panose="020B0503020204020204" pitchFamily="34" charset="-122"/>
                <a:ea typeface="微软雅黑" panose="020B0503020204020204" pitchFamily="34" charset="-122"/>
                <a:cs typeface="Calibri" panose="020F0502020204030204" pitchFamily="34" charset="0"/>
              </a:rPr>
              <a:t>when the donkey saw the Angel of the Lord, she pushed herself against the wall and crushed Balaam’s foot against the wall; so he struck her again.</a:t>
            </a:r>
          </a:p>
          <a:p>
            <a:pPr marL="0" indent="0" algn="just">
              <a:lnSpc>
                <a:spcPct val="133000"/>
              </a:lnSpc>
              <a:buNone/>
            </a:pPr>
            <a:r>
              <a:rPr lang="en-US" altLang="zh-CN" sz="68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6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耶和華的使者又往前去，站在狹窄之處，左右都沒有轉折的地方。</a:t>
            </a:r>
            <a:r>
              <a:rPr lang="en-US" altLang="zh-CN" sz="68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6800" b="1" kern="100" dirty="0">
                <a:latin typeface="微软雅黑" panose="020B0503020204020204" pitchFamily="34" charset="-122"/>
                <a:ea typeface="微软雅黑" panose="020B0503020204020204" pitchFamily="34" charset="-122"/>
                <a:cs typeface="Calibri" panose="020F0502020204030204" pitchFamily="34" charset="0"/>
              </a:rPr>
              <a:t>the Angel of the Lord went further, and stood in a narrow place where there was no way to turn either to the right hand or to the left.</a:t>
            </a:r>
          </a:p>
        </p:txBody>
      </p:sp>
    </p:spTree>
    <p:extLst>
      <p:ext uri="{BB962C8B-B14F-4D97-AF65-F5344CB8AC3E}">
        <p14:creationId xmlns:p14="http://schemas.microsoft.com/office/powerpoint/2010/main" val="41878011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驢看見耶和華的使者就臥在巴蘭底下，巴蘭發怒用杖打驢。</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when the donkey saw the Angel of the Lord, she lay down under Balaam; so Balaam’s anger was aroused, and he struck the donkey with his staff.</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耶和華叫驢開口，對巴蘭說：“我向你行了什麽，你竟打我這三次呢？”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Lord opened the mouth of the donkey, and she said to Balaam, “What have I done to you, that you have struck me these three times?”</a:t>
            </a:r>
          </a:p>
        </p:txBody>
      </p:sp>
    </p:spTree>
    <p:extLst>
      <p:ext uri="{BB962C8B-B14F-4D97-AF65-F5344CB8AC3E}">
        <p14:creationId xmlns:p14="http://schemas.microsoft.com/office/powerpoint/2010/main" val="2409837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巴蘭對驢說：“因爲你戲弄我，我恨不能手中有刀，把你殺了。”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Balaam said to the donkey, “Because you have abused me. I wish there were a sword in my hand, for now I would kill you!”</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驢對巴蘭說：“我不是你從小時直到今日所騎的驢嗎？我素常向你這樣行過嗎？”巴蘭說：“沒有。”</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donkey said to Balaam, “Am I not your donkey on which you have ridden, ever since I became yours, to this day? Was I ever disposed to do this to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you?”And</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he said, “No.”</a:t>
            </a:r>
          </a:p>
        </p:txBody>
      </p:sp>
    </p:spTree>
    <p:extLst>
      <p:ext uri="{BB962C8B-B14F-4D97-AF65-F5344CB8AC3E}">
        <p14:creationId xmlns:p14="http://schemas.microsoft.com/office/powerpoint/2010/main" val="20528097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當時，耶和華使巴蘭的眼目明亮，他就看見耶和華的使者站在路上，手裏有拔出來的刀，巴蘭便低頭俯伏在地。</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Lord opened Balaam’s eyes, and he saw the Angel of the Lord standing in the way with His drawn sword in His hand; and he bowed his head and fell flat on his face.</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耶和華的使者對他說：“你爲何這三次打你的驢呢？我出來敵擋你，因你所行的在我面前偏僻。</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Angel of the Lord said to him, “Why have you struck your donkey these three times? Behold, I have come out to stand against you, because your way is perverse before Me.</a:t>
            </a:r>
          </a:p>
        </p:txBody>
      </p:sp>
    </p:spTree>
    <p:extLst>
      <p:ext uri="{BB962C8B-B14F-4D97-AF65-F5344CB8AC3E}">
        <p14:creationId xmlns:p14="http://schemas.microsoft.com/office/powerpoint/2010/main" val="3651108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驢看見我就三次從我面前偏過去；驢若沒有偏過去，我早把你殺了，留它存活。”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donkey saw Me and turned aside from Me these three times. If she had not turned aside from Me, surely I would also have killed you by now, and let her live.”</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巴蘭對耶和華的使者說：“我有罪了，我不知道你站在路上阻擋我。你若不喜歡我去，我就轉回。”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Balaam said to the Angel of the Lord, “I have sinned, for I did not know You stood in the way against me. Now therefore, if it displeases You, I will turn back.”</a:t>
            </a:r>
          </a:p>
        </p:txBody>
      </p:sp>
    </p:spTree>
    <p:extLst>
      <p:ext uri="{BB962C8B-B14F-4D97-AF65-F5344CB8AC3E}">
        <p14:creationId xmlns:p14="http://schemas.microsoft.com/office/powerpoint/2010/main" val="30737650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55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5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5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耶和華的使者對巴蘭說：“你同這些人去吧！你只要說我對你說的話。”于是巴蘭同著巴勒的使臣去了。</a:t>
            </a:r>
            <a:endParaRPr lang="en-US" altLang="zh-CN" sz="5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5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the Angel of the Lord said to Balaam, “Go with the men, but only the word that I speak to you, that you shall speak.” So Balaam went with the princes of </a:t>
            </a:r>
            <a:r>
              <a:rPr lang="en-US" altLang="zh-CN" sz="5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buNone/>
            </a:pPr>
            <a:r>
              <a:rPr lang="en-US" altLang="zh-CN" sz="5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5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巴勒聽見巴蘭來了，就往摩押京城去迎接他，這城是在邊界上，在亞嫩河旁。</a:t>
            </a:r>
            <a:endParaRPr lang="en-US" altLang="zh-CN" sz="5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53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when </a:t>
            </a:r>
            <a:r>
              <a:rPr lang="en-US" altLang="zh-CN" sz="5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 heard that Balaam was coming, he went out to meet him at the city of Moab, which is on the border at the </a:t>
            </a:r>
            <a:r>
              <a:rPr lang="en-US" altLang="zh-CN" sz="53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5300" b="1" kern="100" dirty="0">
                <a:latin typeface="微软雅黑" panose="020B0503020204020204" pitchFamily="34" charset="-122"/>
                <a:ea typeface="微软雅黑" panose="020B0503020204020204" pitchFamily="34" charset="-122"/>
                <a:cs typeface="Calibri" panose="020F0502020204030204" pitchFamily="34" charset="0"/>
              </a:rPr>
              <a:t>, the boundary of the territory.</a:t>
            </a:r>
          </a:p>
        </p:txBody>
      </p:sp>
    </p:spTree>
    <p:extLst>
      <p:ext uri="{BB962C8B-B14F-4D97-AF65-F5344CB8AC3E}">
        <p14:creationId xmlns:p14="http://schemas.microsoft.com/office/powerpoint/2010/main" val="39330254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47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5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巴勒對巴蘭說：“我不是急急地打發人到你那裏去召你嗎？你爲何不到我這裏來呢？我豈不能使你得尊榮嗎？”</a:t>
            </a:r>
            <a:endParaRPr lang="en-US" altLang="zh-CN"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55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 said to Balaam, “Did I not earnestly send to you, calling for you? Why did you not come to me? Am I not able to honor you?”</a:t>
            </a:r>
          </a:p>
          <a:p>
            <a:pPr marL="0" indent="0" algn="just">
              <a:lnSpc>
                <a:spcPct val="133000"/>
              </a:lnSpc>
              <a:buNone/>
            </a:pPr>
            <a:r>
              <a:rPr lang="en-US" altLang="zh-CN" sz="5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巴蘭說：“我已經到你這裏來了，現在我豈能擅自說什麽呢？　神將什麽話傳給我，我就說什麽。” </a:t>
            </a:r>
            <a:endParaRPr lang="en-US" altLang="zh-CN"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55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Balaam said to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 “Look, I have come to you! Now, have I any power at all to say anything? The word that God puts in my mouth, that I must speak.”</a:t>
            </a:r>
          </a:p>
          <a:p>
            <a:pPr marL="0" indent="0" algn="just">
              <a:lnSpc>
                <a:spcPct val="133000"/>
              </a:lnSpc>
              <a:buNone/>
            </a:pPr>
            <a:r>
              <a:rPr lang="en-US" altLang="zh-CN" sz="5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巴蘭和巴勒同行，來到基列胡瑣。</a:t>
            </a:r>
            <a:endParaRPr lang="en-US" altLang="zh-CN"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55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Balaam went with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 and they came to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5500" b="1" kern="100" dirty="0" err="1">
                <a:latin typeface="微软雅黑" panose="020B0503020204020204" pitchFamily="34" charset="-122"/>
                <a:ea typeface="微软雅黑" panose="020B0503020204020204" pitchFamily="34" charset="-122"/>
                <a:cs typeface="Calibri" panose="020F0502020204030204" pitchFamily="34" charset="0"/>
              </a:rPr>
              <a:t>Huzoth</a:t>
            </a:r>
            <a:r>
              <a:rPr lang="en-US" altLang="zh-CN" sz="55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693917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巴勒宰了（原文作“獻”）牛羊，送給巴蘭和陪伴的使臣。</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offered oxen and sheep, and he sent some to Balaam and to the princes who were with him.</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到了早晨，巴勒領巴蘭到巴力的高處，巴蘭從那裏觀看以色列營的邊界。</a:t>
            </a: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it was, the next day, that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took Balaam and brought him up to the high places of Baal, that from there he might observe the extent of the people.</a:t>
            </a:r>
          </a:p>
        </p:txBody>
      </p:sp>
    </p:spTree>
    <p:extLst>
      <p:ext uri="{BB962C8B-B14F-4D97-AF65-F5344CB8AC3E}">
        <p14:creationId xmlns:p14="http://schemas.microsoft.com/office/powerpoint/2010/main" val="25920665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摩押王巴勒畏懼以色列，要巴蘭咒詛以色列人（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摩押王巴勒差遣使者第一次去找巴蘭，要求巴蘭咒詛以色列人，巴蘭按照神的指示拒絕。（</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5-14</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摩押王巴勒第二次差遣使者來找巴蘭，巴蘭答應巴勒的要求（</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22-35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巴蘭在路上遇到神的使者阻擋，巴蘭三次擊打自己所騎的驢（</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22-35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巴勒與巴蘭終于見面（</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36</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048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40000" lnSpcReduction="20000"/>
          </a:bodyPr>
          <a:lstStyle/>
          <a:p>
            <a:pPr marL="0" indent="0" algn="just">
              <a:lnSpc>
                <a:spcPct val="133000"/>
              </a:lnSpc>
              <a:buNone/>
            </a:pPr>
            <a:r>
              <a:rPr lang="en-US" altLang="zh-CN" sz="65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65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65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65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6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6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對米甸的長老說：“現在這衆人要把我們四圍所有的一概舔盡，就如牛舔盡田間的草一般。”那時西撥的兒子巴勒作摩押王。 </a:t>
            </a:r>
            <a:r>
              <a:rPr lang="en-US" altLang="zh-CN" sz="65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Moab said to the elders of Midian, “Now this company will lick up everything around us, as an ox licks up the grass of the field.” And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Zippor</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was king of the Moabites at that time.</a:t>
            </a:r>
          </a:p>
          <a:p>
            <a:pPr marL="0" indent="0" algn="just">
              <a:lnSpc>
                <a:spcPct val="133000"/>
              </a:lnSpc>
              <a:buNone/>
            </a:pPr>
            <a:r>
              <a:rPr lang="en-US" altLang="zh-CN" sz="6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6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他差遣使者往大河邊的毗奪去，到比珥的兒子巴蘭本鄉那裏，召巴蘭來說：“有一宗民從埃及出來，遮滿地面，與我對居。</a:t>
            </a:r>
            <a:endParaRPr lang="en-US" altLang="zh-CN" sz="6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65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he sent messengers to Balaam the son of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Beor</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at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Pethor</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which is near the River in the land of the sons of his people, to call him, saying: “Look, a people has come from Egypt. See, they cover the face of the earth, and are settling next to me!</a:t>
            </a:r>
          </a:p>
        </p:txBody>
      </p:sp>
    </p:spTree>
    <p:extLst>
      <p:ext uri="{BB962C8B-B14F-4D97-AF65-F5344CB8AC3E}">
        <p14:creationId xmlns:p14="http://schemas.microsoft.com/office/powerpoint/2010/main" val="33165384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巴蘭的貪婪</a:t>
            </a: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彼後</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Peter 2:14-16】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他們滿眼是淫色（“淫色”原文作“淫婦”），止不住犯罪，引誘那心不堅固的人，心中習慣了貪婪，正是被咒詛的種類。</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having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eyes full of adultery and that cannot cease from sin, enticing unstable souls. They have a heart trained in covetous practices, and are accursed children</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巴蘭的貪婪</a:t>
            </a:r>
          </a:p>
          <a:p>
            <a:pPr marL="0" indent="0" algn="just">
              <a:lnSpc>
                <a:spcPct val="133000"/>
              </a:lnSpc>
              <a:spcAft>
                <a:spcPts val="0"/>
              </a:spcAft>
              <a:buNone/>
            </a:pPr>
            <a:r>
              <a:rPr lang="en-US" altLang="zh-CN" sz="39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900" b="1" u="sng" kern="100" dirty="0" smtClean="0">
                <a:latin typeface="微软雅黑" panose="020B0503020204020204" pitchFamily="34" charset="-122"/>
                <a:ea typeface="微软雅黑" panose="020B0503020204020204" pitchFamily="34" charset="-122"/>
                <a:cs typeface="Calibri" panose="020F0502020204030204" pitchFamily="34" charset="0"/>
              </a:rPr>
              <a:t>彼後</a:t>
            </a:r>
            <a:r>
              <a:rPr lang="en-US" altLang="zh-CN" sz="39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900" b="1" u="sng" kern="100" dirty="0">
                <a:latin typeface="微软雅黑" panose="020B0503020204020204" pitchFamily="34" charset="-122"/>
                <a:ea typeface="微软雅黑" panose="020B0503020204020204" pitchFamily="34" charset="-122"/>
                <a:cs typeface="Calibri" panose="020F0502020204030204" pitchFamily="34" charset="0"/>
              </a:rPr>
              <a:t>Peter 2:14-16】</a:t>
            </a:r>
          </a:p>
          <a:p>
            <a:pPr marL="0" indent="0" algn="just">
              <a:lnSpc>
                <a:spcPct val="133000"/>
              </a:lnSpc>
              <a:spcAft>
                <a:spcPts val="0"/>
              </a:spcAft>
              <a:buNone/>
            </a:pPr>
            <a:r>
              <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他們離弃正路，就走差了，隨從比珥之子巴蘭的路。巴蘭就是那貪愛不義之工價的先知，</a:t>
            </a: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have forsaken the right way and gone astray, following the way of Balaam the son of </a:t>
            </a:r>
            <a:r>
              <a:rPr lang="en-US" altLang="zh-CN" sz="3900" b="1" kern="100" dirty="0" err="1">
                <a:latin typeface="微软雅黑" panose="020B0503020204020204" pitchFamily="34" charset="-122"/>
                <a:ea typeface="微软雅黑" panose="020B0503020204020204" pitchFamily="34" charset="-122"/>
                <a:cs typeface="Calibri" panose="020F0502020204030204" pitchFamily="34" charset="0"/>
              </a:rPr>
              <a:t>Beor</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 who loved the wages of unrighteousness;</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他却爲自己的過犯受了責備。那不能說話的驢以人言攔阻先知的狂妄。</a:t>
            </a: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he was rebuked for his iniquity: a dumb donkey speaking with a man’s voice restrained the madness of the prophet</a:t>
            </a: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9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08107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巴蘭的貪婪</a:t>
            </a: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猶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Jud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1:11</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他們有禍了！因爲走了該隱的道路，又爲利往巴蘭的錯謬裏直奔，幷在可拉的背叛中滅亡了。</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Woe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them! For they have gone in the way of Cain, have run greedily in the error of Balaam for profit, and perished in the rebellion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2179356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巴蘭對神虛假的“順服”</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明知神的旨意，但仍故意拖延</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明知神的攔阻，但裝作不知</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表面順服，內心悖逆</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巴蘭見到驢開口說話的神迹，仍舊裝作不知是神的作爲。</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428788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巴蘭的詭詐</a:t>
            </a:r>
          </a:p>
          <a:p>
            <a:pPr marL="0" indent="0" algn="just">
              <a:lnSpc>
                <a:spcPct val="112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啓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Rev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2:14</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spcAft>
                <a:spcPts val="0"/>
              </a:spcAft>
              <a:buNone/>
            </a:pP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然而，有幾件事我要責備你，因爲在你那裏，有人服從了巴蘭的教訓；這巴蘭曾教導巴勒將絆脚石放在以色列人面前，叫他們吃祭偶像之物，行奸淫的事。</a:t>
            </a:r>
          </a:p>
          <a:p>
            <a:pPr marL="0" indent="0" algn="just">
              <a:lnSpc>
                <a:spcPct val="100000"/>
              </a:lnSpc>
              <a:spcAft>
                <a:spcPts val="0"/>
              </a:spcAft>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 have a few things against you, because you have there those who hold the doctrine of Balaam, who taught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put a stumbling block before the children of Israel, to eat things sacrificed to idols, and to commit sexual immorality.</a:t>
            </a:r>
          </a:p>
        </p:txBody>
      </p:sp>
    </p:spTree>
    <p:extLst>
      <p:ext uri="{BB962C8B-B14F-4D97-AF65-F5344CB8AC3E}">
        <p14:creationId xmlns:p14="http://schemas.microsoft.com/office/powerpoint/2010/main" val="3792871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巴蘭的詭詐</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以外表敬虔爲得利的門路</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誘導以色列人犯罪</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548381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神任憑巴蘭去見摩押王巴勒，而不是差派他去。請列舉聖經中神任憑人按私意行事，最終仍然達成神旨意的事例？</a:t>
            </a:r>
          </a:p>
          <a:p>
            <a:pPr marL="742950" indent="-742950" algn="just">
              <a:lnSpc>
                <a:spcPct val="140000"/>
              </a:lnSpc>
              <a:spcAft>
                <a:spcPts val="0"/>
              </a:spcAft>
              <a:buAutoNum type="arabicParenR"/>
            </a:pPr>
            <a:endParaRPr lang="zh-CN" altLang="en-US" sz="11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神用一隻開口說話的驢拯救幷喚醒巴蘭（若不是驢三次退讓，天使早就將巴蘭殺了），分享在我們自己的生活中，神用“看似不起眼的”人或物或事來挽救幷喚醒我們的經歷（如有）？</a:t>
            </a:r>
            <a:endPar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endParaRPr lang="zh-CN" altLang="en-US" sz="11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r>
              <a:rPr lang="zh-CN" altLang="en-US" sz="4500" b="1" kern="100" dirty="0" smtClean="0">
                <a:latin typeface="微软雅黑" panose="020B0503020204020204" pitchFamily="34" charset="-122"/>
                <a:ea typeface="微软雅黑" panose="020B0503020204020204" pitchFamily="34" charset="-122"/>
                <a:cs typeface="Calibri" panose="020F0502020204030204" pitchFamily="34" charset="0"/>
              </a:rPr>
              <a:t>巴蘭爲什麽如此狂躁地擊打自己的驢子？巴蘭又在什麽時候表現出很有耐心呢？由此可看出巴蘭內心到底最在意的是什麽？我們常常在什麽時候有耐心？又常常在什麽時候狂暴急躁呢？</a:t>
            </a:r>
            <a:endParaRPr lang="zh-CN" altLang="en-US" sz="45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這民比我强盛，現在求你來爲我咒詛他們，或者我能得勝，攻打他們，趕出此地。因爲我知道你爲誰祝福，誰就得福；你咒詛誰，誰就受咒詛。”  </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please come at once, curse this people for me, for they are too mighty for me. Perhaps I shall be able to defeat them and drive them out of the land, for I know that he whom you bless is blessed, and he whom you curse is cursed.”</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摩押的長老和米甸的長老手裏拿著卦金到了巴蘭那裏，將巴勒的話都告訴了他。 </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elders of Moab and the elders of Midian departed with the diviner’s fee in their hand, and they came to Balaam and spoke to him the words of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107378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巴蘭說：“你們今夜在這裏住宿，我必照耶和華所曉諭我的，回報你們。”摩押的使臣就在巴蘭那裏住下了。</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he said to them, “Lodge here tonight, and I will bring back word to you, as the Lord speaks to me.” So the princes of Moab stayed with Balaam.</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神臨到巴蘭那裏說：“在你這裏的人都是誰？”</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43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Then God came to Balaam and said, “Who are these men with you</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巴蘭回答說：“是摩押王西撥的兒子巴勒，打發人到我這裏來，說：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Balaam said to God, “</a:t>
            </a:r>
            <a:r>
              <a:rPr lang="en-US" altLang="zh-CN" sz="4300" b="1" kern="100" dirty="0" err="1" smtClean="0">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300" b="1" kern="100" dirty="0" err="1" smtClean="0">
                <a:latin typeface="微软雅黑" panose="020B0503020204020204" pitchFamily="34" charset="-122"/>
                <a:ea typeface="微软雅黑" panose="020B0503020204020204" pitchFamily="34" charset="-122"/>
                <a:cs typeface="Calibri" panose="020F0502020204030204" pitchFamily="34" charset="0"/>
              </a:rPr>
              <a:t>Zippor</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 king of Moab, has sent to me, saying,</a:t>
            </a:r>
            <a:endParaRPr lang="en-US" altLang="zh-CN" sz="43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2419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13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從埃及出來的民遮滿地面，你來爲我咒詛他們，或者我能與他們爭戰，把他們趕出去。’”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Look, a people has come out of Egypt, and they cover the face of the earth. Come now, curse them for me; perhaps I shall be able to overpower them and drive them out.’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3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神對巴蘭說：“你不可同他們去，也不可咒詛那民，因爲那民是蒙福的。”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God said to Balaam, “You shall not go with them; you shall not curse the people, for they are blessed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939853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27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27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27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27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12000"/>
              </a:lnSpc>
              <a:buNone/>
            </a:pPr>
            <a:r>
              <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2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巴蘭早晨起來，對巴勒的使臣說：“你們回本地去吧，因爲耶和華不容我和你們同去。” </a:t>
            </a:r>
            <a:endParaRPr lang="en-US" altLang="zh-CN" sz="2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Balaam rose in the morning and said to the princes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“Go back to your land, for the Lord has refused to give me permission to go with you.”</a:t>
            </a:r>
          </a:p>
          <a:p>
            <a:pPr marL="0" indent="0" algn="just">
              <a:lnSpc>
                <a:spcPct val="112000"/>
              </a:lnSpc>
              <a:buNone/>
            </a:pPr>
            <a:r>
              <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2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摩押的使臣就起來，回巴勒那裏去，說：“巴蘭不肯和我們同來。”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princes of Moab rose and went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said, “Balaam refuses to come with us.”</a:t>
            </a:r>
          </a:p>
          <a:p>
            <a:pPr marL="0" indent="0" algn="just">
              <a:lnSpc>
                <a:spcPct val="112000"/>
              </a:lnSpc>
              <a:buNone/>
            </a:pPr>
            <a:r>
              <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2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巴勒又差遣使臣，比先前的又多又尊貴。</a:t>
            </a:r>
            <a:endPar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again sent princes, more numerous and more honorable than they.</a:t>
            </a:r>
          </a:p>
        </p:txBody>
      </p:sp>
    </p:spTree>
    <p:extLst>
      <p:ext uri="{BB962C8B-B14F-4D97-AF65-F5344CB8AC3E}">
        <p14:creationId xmlns:p14="http://schemas.microsoft.com/office/powerpoint/2010/main" val="484086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他們到了巴蘭那裏，對他說：“西撥的兒子巴勒這樣說：‘求你不容什麽事攔阻你，不到我這裏來，</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they came to Balaam and said to him, “Thus says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Zippor</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‘Please let nothing hinder you from coming to me;</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因爲我必使你得極大的尊榮，你向我要什麽，我就給你什麽，只求你來爲我咒詛這民。’”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I will certainly honor you greatly, and I will do whatever you say to me. Therefore please come, curse this people for me.’”</a:t>
            </a:r>
          </a:p>
        </p:txBody>
      </p:sp>
    </p:spTree>
    <p:extLst>
      <p:ext uri="{BB962C8B-B14F-4D97-AF65-F5344CB8AC3E}">
        <p14:creationId xmlns:p14="http://schemas.microsoft.com/office/powerpoint/2010/main" val="3666521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巴蘭回答巴勒的臣僕說：“巴勒就是將他滿屋的金銀給我，我行大事小事也不得越過耶和華我　神的命。</a:t>
            </a:r>
            <a:endParaRPr lang="en-US" altLang="zh-CN"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Balaam answered and said to the servants of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“Though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were to give me his house full of silver and gold, I could not go beyond the word of the Lord my God, to do less or more.</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現在我請你們今夜在這裏住宿，等我得知耶和華還要對我說什麽。” </a:t>
            </a:r>
            <a:endParaRPr lang="en-US" altLang="zh-CN"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therefore, please, you also stay here tonight, that I may know what more the Lord will say to me.”</a:t>
            </a:r>
          </a:p>
        </p:txBody>
      </p:sp>
    </p:spTree>
    <p:extLst>
      <p:ext uri="{BB962C8B-B14F-4D97-AF65-F5344CB8AC3E}">
        <p14:creationId xmlns:p14="http://schemas.microsoft.com/office/powerpoint/2010/main" val="6070529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22:1-41】</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當夜　神臨到巴蘭那裏說：“這些人若來召你，你就起來同他們去，你只要遵行我對你所說的話。”</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3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And God came to Balaam at night and said to him, “If the men come to call you, rise and go with them; but only the word which I speak to you—that you shall do.”</a:t>
            </a:r>
          </a:p>
          <a:p>
            <a:pPr marL="0" indent="0" algn="just">
              <a:lnSpc>
                <a:spcPct val="133000"/>
              </a:lnSpc>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巴蘭早晨起來，備上驢，和摩押的使臣一同去了。</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Balaam rose in the morning, saddled his donkey, and went with the princes of Moab.</a:t>
            </a:r>
          </a:p>
        </p:txBody>
      </p:sp>
    </p:spTree>
    <p:extLst>
      <p:ext uri="{BB962C8B-B14F-4D97-AF65-F5344CB8AC3E}">
        <p14:creationId xmlns:p14="http://schemas.microsoft.com/office/powerpoint/2010/main" val="2912784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10390</TotalTime>
  <Words>3060</Words>
  <Application>Microsoft Office PowerPoint</Application>
  <PresentationFormat>全屏显示(4:3)</PresentationFormat>
  <Paragraphs>131</Paragraphs>
  <Slides>26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1140</cp:revision>
  <dcterms:created xsi:type="dcterms:W3CDTF">2014-02-25T17:54:08Z</dcterms:created>
  <dcterms:modified xsi:type="dcterms:W3CDTF">2021-01-22T17:50:52Z</dcterms:modified>
</cp:coreProperties>
</file>