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1956" r:id="rId2"/>
    <p:sldId id="2504" r:id="rId3"/>
    <p:sldId id="2505" r:id="rId4"/>
    <p:sldId id="2506" r:id="rId5"/>
    <p:sldId id="2507" r:id="rId6"/>
    <p:sldId id="2508" r:id="rId7"/>
    <p:sldId id="2509" r:id="rId8"/>
    <p:sldId id="2510" r:id="rId9"/>
    <p:sldId id="2171" r:id="rId10"/>
    <p:sldId id="2511" r:id="rId11"/>
    <p:sldId id="2512" r:id="rId12"/>
    <p:sldId id="2513" r:id="rId13"/>
    <p:sldId id="2471" r:id="rId14"/>
    <p:sldId id="2489"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52" d="100"/>
          <a:sy n="52" d="100"/>
        </p:scale>
        <p:origin x="86" y="77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2021/2/26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2021/2/26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2021/2/26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2021/2/26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2021/2/26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2021/2/26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2021/2/26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2021/2/26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以色列人住在什亭，百姓與摩押女子行起淫亂。 </a:t>
            </a:r>
            <a:r>
              <a:rPr lang="en-US" altLang="zh-CN" sz="3600" b="1" kern="100" dirty="0" smtClean="0">
                <a:ea typeface="微软雅黑" panose="020B0503020204020204" pitchFamily="34" charset="-122"/>
                <a:cs typeface="Calibri" panose="020F0502020204030204" pitchFamily="34" charset="0"/>
              </a:rPr>
              <a:t>Now </a:t>
            </a:r>
            <a:r>
              <a:rPr lang="en-US" altLang="zh-CN" sz="3600" b="1" kern="100" dirty="0">
                <a:ea typeface="微软雅黑" panose="020B0503020204020204" pitchFamily="34" charset="-122"/>
                <a:cs typeface="Calibri" panose="020F0502020204030204" pitchFamily="34" charset="0"/>
              </a:rPr>
              <a:t>Israel remained in Acacia Grove, and the people began to commit harlotry with the women of Moab.</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因爲這女子叫百姓來，一同給她們的神獻祭，百姓就吃她們的祭物，跪拜她們的神。</a:t>
            </a:r>
          </a:p>
          <a:p>
            <a:pPr marL="0" indent="0" algn="just">
              <a:lnSpc>
                <a:spcPct val="112000"/>
              </a:lnSpc>
              <a:buNone/>
            </a:pPr>
            <a:r>
              <a:rPr lang="en-US" altLang="zh-CN" sz="3600" b="1" kern="100" dirty="0" smtClean="0">
                <a:ea typeface="微软雅黑" panose="020B0503020204020204" pitchFamily="34" charset="-122"/>
                <a:cs typeface="Calibri" panose="020F0502020204030204" pitchFamily="34" charset="0"/>
              </a:rPr>
              <a:t>They </a:t>
            </a:r>
            <a:r>
              <a:rPr lang="en-US" altLang="zh-CN" sz="3600" b="1" kern="100" dirty="0">
                <a:ea typeface="微软雅黑" panose="020B0503020204020204" pitchFamily="34" charset="-122"/>
                <a:cs typeface="Calibri" panose="020F0502020204030204" pitchFamily="34" charset="0"/>
              </a:rPr>
              <a:t>invited the people to the sacrifices of their gods, and the people ate and bowed down to their gods.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啓示錄 </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Revelation 2:14】</a:t>
            </a:r>
          </a:p>
          <a:p>
            <a:pPr marL="0" indent="0" algn="just">
              <a:lnSpc>
                <a:spcPct val="133000"/>
              </a:lnSpc>
              <a:buNone/>
            </a:pP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然而，有幾件事我要責備你，因爲在你那裏，有人服從了巴蘭的教訓；這巴蘭曾教導巴勒將絆脚石放在以色列人面前，叫他們吃祭偶像之物，行奸淫的事。</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 have a few things against you, because you have there those who hold the doctrine of Balaam, who taught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to put a stumbling block before the children of Israel, to eat things sacrificed to idols, and to commit sexual immorality.</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04136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以色列的罪；他們被摩押女子引誘，而行起淫亂和拜偶像之事（</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以色列的族長被神刑罰，同時，以色列人要起來擊殺所有犯罪的以色列人（</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4</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亞倫的孫子非尼哈殺死了犯罪的以色列首領和外邦女子（外邦人首領的女兒）（</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6</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神稱贊非尼哈的敬虔（</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10-13</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神要以色列人擊殺誘惑他們的外邦人（米甸人）（</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16-18</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兩種首領</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犯罪的首領（與“罪”聯姻）</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合神心意的首領（堅决制止罪）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首領的行爲影響全會衆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首領必定擔責</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首領不能逃避</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17935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魔鬼的詭計與以色列人的罪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魔鬼讓選民陷入罪中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以色列人犯淫亂和拜偶像的罪</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79813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首領不僅要爲自己的言行擔責，也要爲別人的言行擔責。基督徒是世上的光，是別人（丈夫，妻子，兒女，世人‘傳福音的對象’）的“引導者（領導，首領）”。請結合自己的經歷（如有），分享自己怎樣因爲別人的過犯而承擔後果？這樣的經歷對于自己對神的認識和信心帶來怎樣的影響？抱怨？感恩？</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00000"/>
              </a:lnSpc>
              <a:spcAft>
                <a:spcPts val="0"/>
              </a:spcAft>
              <a:buAutoNum type="arabicParenR"/>
            </a:pPr>
            <a:endParaRPr lang="en-US" altLang="zh-CN"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buFont typeface="Arial" panose="020B0604020202020204" pitchFamily="34" charset="0"/>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神攔阻巴蘭咒詛以色列人，神幷沒有繼續攔阻巴蘭設陷阱害以色列人，這給我們帶來怎樣的思考？請結合聖經經文，分享自己對于人的自由和責任的理解？</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以色列人與巴力毗珥連合，耶和華的怒氣就向以色列人發作。</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Israel was joined to Baal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anger of the Lord was aroused against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耶和華吩咐摩西說：“將百姓中所有的族長在我面前對著日頭懸挂，使我向以色列人所發的怒氣可以消了。”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Moses, “Take all the leaders of the people and hang the offenders before the Lord, out in the sun, that the fierce anger of the Lord may turn away from Israel.”</a:t>
            </a:r>
          </a:p>
        </p:txBody>
      </p:sp>
    </p:spTree>
    <p:extLst>
      <p:ext uri="{BB962C8B-B14F-4D97-AF65-F5344CB8AC3E}">
        <p14:creationId xmlns:p14="http://schemas.microsoft.com/office/powerpoint/2010/main" val="3351210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于是摩西吩咐以色列的審判官說：“凡屬你們的人，有與巴力毗珥連合的，你們各人要把他們殺了。” </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Moses said to the judges of Israel, “Every one of you kill his men who were joined to Baal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摩西和以色列全會衆正在會幕門前哭泣的時候，誰知，有以色列中的一個人，當他們眼前，帶著一個米甸女人到他弟兄那裏去。</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indeed, one of the children of Israel came and presented to his brethren a Midianite woman in the sight of Moses and in the sight of all the congregation of the children of Israel, who were weeping at the door of the tabernacle of meeting.</a:t>
            </a:r>
          </a:p>
        </p:txBody>
      </p:sp>
    </p:spTree>
    <p:extLst>
      <p:ext uri="{BB962C8B-B14F-4D97-AF65-F5344CB8AC3E}">
        <p14:creationId xmlns:p14="http://schemas.microsoft.com/office/powerpoint/2010/main" val="2186105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祭司亞倫的孫子、以利亞撒的兒子非尼哈看見了，就從會中起來，手裏拿著槍，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Phinehas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saw it, he rose from among the congregation and took a javelin in his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跟隨那以色列人進亭子裏去，便將以色列人和那女人由腹中刺透。這樣，在以色列人中瘟疫就止息了。</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after the man of Israel into the tent and thrust both of them through, the man of Israel, and the woman through her body. So the plague was stopped among the children of Israel.</a:t>
            </a:r>
          </a:p>
        </p:txBody>
      </p:sp>
    </p:spTree>
    <p:extLst>
      <p:ext uri="{BB962C8B-B14F-4D97-AF65-F5344CB8AC3E}">
        <p14:creationId xmlns:p14="http://schemas.microsoft.com/office/powerpoint/2010/main" val="2415155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那時遭瘟疫死的，有二萬四千人。</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those who died in the plague were twenty-four thousand.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祭司亞倫的孫子、以利亞撒的兒子非尼哈，使我向以色列人所發的怒消了，因他在他們中間，以我的忌邪爲心，使我不在忌邪中把他們除滅。</a:t>
            </a:r>
          </a:p>
          <a:p>
            <a:pPr marL="0" indent="0" algn="just">
              <a:lnSpc>
                <a:spcPct val="112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Phinehas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has turned back My wrath from the children of Israel, because he was zealous with My zeal among them, so that I did not consume the children of Israel in My zeal.</a:t>
            </a:r>
          </a:p>
        </p:txBody>
      </p:sp>
    </p:spTree>
    <p:extLst>
      <p:ext uri="{BB962C8B-B14F-4D97-AF65-F5344CB8AC3E}">
        <p14:creationId xmlns:p14="http://schemas.microsoft.com/office/powerpoint/2010/main" val="31225430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因此，你要說：我將我平安的約賜給他。</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say, ‘Behold, I give to him My covenant of peace;</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這約要給他和他的後裔，作爲永遠當祭司職任的約，因他爲　神有忌邪的心，爲以色列人贖罪。” </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to him and his descendants after him a covenant of an everlasting priesthood, because he was zealous for his God, and made atonement for the children of Israel.’”</a:t>
            </a:r>
          </a:p>
        </p:txBody>
      </p:sp>
    </p:spTree>
    <p:extLst>
      <p:ext uri="{BB962C8B-B14F-4D97-AF65-F5344CB8AC3E}">
        <p14:creationId xmlns:p14="http://schemas.microsoft.com/office/powerpoint/2010/main" val="740799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那與米甸女人一同被殺的以色列人，名叫心利，是撒路的兒子，是西緬一個宗族的首領。</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name of the Israelite who was killed, who was killed with the Midianite woman,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Salu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 leader of a father’s house among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Simeonites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那被殺的米甸女人，名叫哥斯比，是蘇珥的女兒，這蘇珥是米甸一個宗族的首領。</a:t>
            </a: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name of the Midianite woman who was killed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Cozbi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was head of the people of a father’s house in Midian.</a:t>
            </a:r>
          </a:p>
        </p:txBody>
      </p:sp>
    </p:spTree>
    <p:extLst>
      <p:ext uri="{BB962C8B-B14F-4D97-AF65-F5344CB8AC3E}">
        <p14:creationId xmlns:p14="http://schemas.microsoft.com/office/powerpoint/2010/main" val="3662011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你要擾害米甸人，擊殺他們，</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Harass the Midianites, and attack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因爲他們用詭計擾害你們，在毗珥的事上，和他們的姐妹米甸首領的女兒哥斯比的事上，用這詭計誘惑了你們。這哥斯比當瘟疫流行的日子，因毗珥的事被殺了。”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harassed you with their schemes by which they seduced you in the matter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in the matter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Cozbi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daughter of a leader of Midian, their sister, who was killed in the day of the plague because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31347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Numbers 31:16】</a:t>
            </a:r>
          </a:p>
          <a:p>
            <a:pPr marL="0" indent="0" algn="just">
              <a:lnSpc>
                <a:spcPct val="133000"/>
              </a:lnSpc>
              <a:buNone/>
            </a:pP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這些婦女，因巴蘭的計謀，叫以色列人在毗珥的事上得罪耶和華，以致耶和華的會衆遭遇瘟疫。</a:t>
            </a:r>
            <a:endParaRPr lang="en-US" altLang="zh-CN"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Look</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these women caused the children of Israel, through the counsel of Balaam, to trespass against the Lord in the incident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there was a plague among the congregation of the Lord</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11047</TotalTime>
  <Words>1450</Words>
  <Application>Microsoft Office PowerPoint</Application>
  <PresentationFormat>全屏显示(4:3)</PresentationFormat>
  <Paragraphs>63</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1165</cp:revision>
  <dcterms:created xsi:type="dcterms:W3CDTF">2014-02-25T17:54:08Z</dcterms:created>
  <dcterms:modified xsi:type="dcterms:W3CDTF">2021-02-26T19:15:53Z</dcterms:modified>
</cp:coreProperties>
</file>