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8"/>
  </p:notesMasterIdLst>
  <p:handoutMasterIdLst>
    <p:handoutMasterId r:id="rId19"/>
  </p:handoutMasterIdLst>
  <p:sldIdLst>
    <p:sldId id="1956" r:id="rId2"/>
    <p:sldId id="2557" r:id="rId3"/>
    <p:sldId id="2558" r:id="rId4"/>
    <p:sldId id="2559" r:id="rId5"/>
    <p:sldId id="2560" r:id="rId6"/>
    <p:sldId id="2561" r:id="rId7"/>
    <p:sldId id="2562" r:id="rId8"/>
    <p:sldId id="2563" r:id="rId9"/>
    <p:sldId id="2564" r:id="rId10"/>
    <p:sldId id="2565" r:id="rId11"/>
    <p:sldId id="2566" r:id="rId12"/>
    <p:sldId id="2567" r:id="rId13"/>
    <p:sldId id="2512" r:id="rId14"/>
    <p:sldId id="2513" r:id="rId15"/>
    <p:sldId id="2548" r:id="rId16"/>
    <p:sldId id="1098"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6445" autoAdjust="0"/>
    <p:restoredTop sz="94660"/>
  </p:normalViewPr>
  <p:slideViewPr>
    <p:cSldViewPr>
      <p:cViewPr varScale="1">
        <p:scale>
          <a:sx n="50" d="100"/>
          <a:sy n="50" d="100"/>
        </p:scale>
        <p:origin x="82" y="93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2021/3/12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2021/3/12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2021/3/12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2021/3/12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2021/3/12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2021/3/12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2021/3/12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2021/3/12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2021/3/12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2021/3/12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2021/3/12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2021/3/12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2021/3/12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2021/3/12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27:1-23】</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屬約瑟的兒子瑪拿西的各族，有瑪拿西的玄孫、瑪吉的曾孫、基列的孫子、希弗的兒子西羅非哈的女兒，名叫瑪拉、挪阿、曷拉、密迦、得撒。她們前來，</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came the daughters of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Zelophehad</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Hepher</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the son of Gilead, the son of Machir, the son of Manasseh, from the families of Manasseh the son of Joseph; and these were the names of his daughters: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Mahlah</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Noah,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Hoglah</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Milcah</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and Tirzah</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27:1-23】</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耶和華對摩西說：“嫩的兒子約書亞，是心中有聖靈的，你將他領來按手在他頭上，</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said to Moses: “Take Joshua the son of Nun with you, a man in whom is the Spirit, and lay your hand on him;</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使他站在祭司以利亞撒和全會衆面前，囑咐他，</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set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him before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the priest and before all the congregation, and inaugurate him in their sight.</a:t>
            </a:r>
          </a:p>
        </p:txBody>
      </p:sp>
    </p:spTree>
    <p:extLst>
      <p:ext uri="{BB962C8B-B14F-4D97-AF65-F5344CB8AC3E}">
        <p14:creationId xmlns:p14="http://schemas.microsoft.com/office/powerpoint/2010/main" val="31307847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27:1-23】</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又將你的尊榮給他幾分，使以色列全會衆都聽從他。</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give some of your authority to him, that all the congregation of the children of Israel may be obedient.</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他要站在祭司以利亞撒面前，以利亞撒要憑烏陵的判斷，在耶和華面前爲他求問。他和以色列全會衆，都要遵以利亞撒的命出入。” </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shall stand before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priest, who shall inquire before the Lord for him by the judgment of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Urim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his word they shall go out, and at his word they shall come in, he and all the children of Israel with him—all the congregation.”</a:t>
            </a:r>
          </a:p>
        </p:txBody>
      </p:sp>
    </p:spTree>
    <p:extLst>
      <p:ext uri="{BB962C8B-B14F-4D97-AF65-F5344CB8AC3E}">
        <p14:creationId xmlns:p14="http://schemas.microsoft.com/office/powerpoint/2010/main" val="10441284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27:1-23】</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于是摩西照耶和華所吩咐的，將約書亞領來，使他站在祭司以利亞撒和全會衆面前，</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did as the Lord commanded him. He took Joshua and set him before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priest and before all the congregation.</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按手在他頭上，囑咐他，是照耶和華藉摩西所說的話。</a:t>
            </a: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he laid his hands on him and inaugurated him, just as the Lord commanded by the hand of Moses.</a:t>
            </a:r>
          </a:p>
        </p:txBody>
      </p:sp>
    </p:spTree>
    <p:extLst>
      <p:ext uri="{BB962C8B-B14F-4D97-AF65-F5344CB8AC3E}">
        <p14:creationId xmlns:p14="http://schemas.microsoft.com/office/powerpoint/2010/main" val="37884986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I</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 西羅非哈的女兒們的申述，以及神對此的回應（</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1-11</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33000"/>
              </a:lnSpc>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II</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 摩西的離世將要臨近（</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12-14</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33000"/>
              </a:lnSpc>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III</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．神設立一個人接替摩西來治理以色列衆民，</a:t>
            </a:r>
            <a:endParaRPr lang="zh-CN" altLang="en-US"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958236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西羅非哈女兒們</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相信神的應許</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相信神的慈愛</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016307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摩西地上一生的結局</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摩西因一次錯誤，不得進入迦南</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摩西離世前得以遠看迦南的榮美</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摩西離世前仍挂念以色列民</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摩西爲約書亞按手禱告</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781329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討論從摩西最後的言行中可以看出哪些美好的神僕的品質？分享給自己留下最深印象的是哪一個品質？爲什麽？</a:t>
            </a:r>
          </a:p>
          <a:p>
            <a:pPr marL="742950" indent="-742950" algn="just">
              <a:lnSpc>
                <a:spcPct val="112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根據摩西的離世，討論分享</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希伯來書</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章</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39</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節的意義？</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27:1-23】</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站在會幕門口，在摩西和祭司以利亞撒，幷衆首領與全會衆面前，說：</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they stood before Moses, before </a:t>
            </a:r>
            <a:r>
              <a:rPr lang="en-US" altLang="zh-CN" b="1" kern="100" dirty="0" err="1" smtClean="0">
                <a:latin typeface="微软雅黑" panose="020B0503020204020204" pitchFamily="34" charset="-122"/>
                <a:ea typeface="微软雅黑" panose="020B0503020204020204" pitchFamily="34" charset="-122"/>
                <a:cs typeface="Calibri" panose="020F0502020204030204" pitchFamily="34" charset="0"/>
              </a:rPr>
              <a:t>Eleazar</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the priest, and before the leaders and all the congregation, by the doorway of the tabernacle of meeting, saying:</a:t>
            </a:r>
          </a:p>
          <a:p>
            <a:pPr marL="0" indent="0" algn="just">
              <a:lnSpc>
                <a:spcPct val="100000"/>
              </a:lnSpc>
              <a:buNone/>
            </a:pP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我們的父親死在曠野，他不與可拉同黨聚集攻擊耶和華，是在自己罪中死的，他也沒有兒子。</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Our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father died in the wilderness; but he was not in the company of those who gathered together against the Lord, in company with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Korah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but he died in his own sin; and he had no sons.</a:t>
            </a:r>
          </a:p>
        </p:txBody>
      </p:sp>
    </p:spTree>
    <p:extLst>
      <p:ext uri="{BB962C8B-B14F-4D97-AF65-F5344CB8AC3E}">
        <p14:creationId xmlns:p14="http://schemas.microsoft.com/office/powerpoint/2010/main" val="8228431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27:1-23】</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爲什麽因我們的父親沒有兒子，就把他的名從他族中除掉呢？求你們在我們父親的弟兄中分給我們産業。” </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Why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should the name of our father be removed from among his family because he had no son? Give us a possession among our father’s brothers.”</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于是摩西將她們的案件，呈到耶和華面前。</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Moses brought their case before the Lord.</a:t>
            </a:r>
          </a:p>
        </p:txBody>
      </p:sp>
    </p:spTree>
    <p:extLst>
      <p:ext uri="{BB962C8B-B14F-4D97-AF65-F5344CB8AC3E}">
        <p14:creationId xmlns:p14="http://schemas.microsoft.com/office/powerpoint/2010/main" val="19353613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27:1-23】</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耶和華曉諭摩西說：</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西羅非哈的女兒說得有理，你定要在她們父親的弟兄中，把地分給她們爲業，要將她們父親的産業歸給她們。</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daughters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Zelophehad</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speak what is right; you shall surely give them a possession of inheritance among their father’s brothers, and cause the inheritance of their father to pass to them.</a:t>
            </a:r>
          </a:p>
        </p:txBody>
      </p:sp>
    </p:spTree>
    <p:extLst>
      <p:ext uri="{BB962C8B-B14F-4D97-AF65-F5344CB8AC3E}">
        <p14:creationId xmlns:p14="http://schemas.microsoft.com/office/powerpoint/2010/main" val="36884359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27:1-23】</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你也要曉諭以色列人說：‘人若死了沒有兒子，就要把他的産業歸給他的女兒；</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you shall speak to the children of Israel, saying: ‘If a man dies and has no son, then you shall cause his inheritance to pass to his daughter.</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他若沒有女兒，就要把他的産業給他的弟兄；</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If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he has no daughter, then you shall give his inheritance to his brothers.</a:t>
            </a:r>
          </a:p>
        </p:txBody>
      </p:sp>
    </p:spTree>
    <p:extLst>
      <p:ext uri="{BB962C8B-B14F-4D97-AF65-F5344CB8AC3E}">
        <p14:creationId xmlns:p14="http://schemas.microsoft.com/office/powerpoint/2010/main" val="31121629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27:1-23】</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他若沒有弟兄，就要把他的産業給他父親的弟兄；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If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has no brothers, then you shall give his inheritance to his father’s brothers.</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他父親若沒有弟兄，就要把他的産業給他族中最近的親屬，他便要得爲業。’這要作以色列人的律例、典章，是照耶和華吩咐摩西的。”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if his father has no brothers, then you shall give his inheritance to the relative closest to him in his family, and he shall possess it.’” And it shall be to the children of Israel a statute of judgment, just as the Lord commanded Moses.</a:t>
            </a:r>
          </a:p>
        </p:txBody>
      </p:sp>
    </p:spTree>
    <p:extLst>
      <p:ext uri="{BB962C8B-B14F-4D97-AF65-F5344CB8AC3E}">
        <p14:creationId xmlns:p14="http://schemas.microsoft.com/office/powerpoint/2010/main" val="6178459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27:1-23】</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耶和華對摩西說：“你上這亞巴琳山，觀看我所賜給以色列人的地，</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said to Moses: “Go up into this Mount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Abarim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see the land which I have given to the children of Israel.</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看了以後，你也必歸到你列祖（原文作“本民”）那裏，像你哥哥亞倫一樣。</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when you have seen it, you also shall be gathered to your people, as Aaron your brother was gathered.</a:t>
            </a:r>
          </a:p>
        </p:txBody>
      </p:sp>
    </p:spTree>
    <p:extLst>
      <p:ext uri="{BB962C8B-B14F-4D97-AF65-F5344CB8AC3E}">
        <p14:creationId xmlns:p14="http://schemas.microsoft.com/office/powerpoint/2010/main" val="27180202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27:1-23】</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因爲你們在尋的曠野，當會衆爭鬧的時候，違背了我的命，沒有在涌水之地、會衆眼前尊我爲聖（這水，就是尋的曠野加低斯米利巴水）。”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in the Wilderness of Zin, during the strife of the congregation, you rebelled against My command to hallow Me at the waters before their eyes.” (These are the waters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Meribah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Kadesh in the Wilderness of Zin.)</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摩西對耶和華說：</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spoke to the Lord, saying:</a:t>
            </a:r>
          </a:p>
        </p:txBody>
      </p:sp>
    </p:spTree>
    <p:extLst>
      <p:ext uri="{BB962C8B-B14F-4D97-AF65-F5344CB8AC3E}">
        <p14:creationId xmlns:p14="http://schemas.microsoft.com/office/powerpoint/2010/main" val="17566352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27:1-23】</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願耶和華萬人之靈的　神，立一個人治理會衆，“</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Let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the God of the spirits of all flesh, set a man over the congregation,</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可以在他們面前出入，也可以引導他們，免得耶和華的會衆如同沒有牧人的羊群一般。”</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who may go out before them and go in before them, who may lead them out and bring them in, that the congregation of the Lord may not be like sheep which have no shepherd.”</a:t>
            </a:r>
          </a:p>
        </p:txBody>
      </p:sp>
    </p:spTree>
    <p:extLst>
      <p:ext uri="{BB962C8B-B14F-4D97-AF65-F5344CB8AC3E}">
        <p14:creationId xmlns:p14="http://schemas.microsoft.com/office/powerpoint/2010/main" val="21502831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11161</TotalTime>
  <Words>1430</Words>
  <Application>Microsoft Office PowerPoint</Application>
  <PresentationFormat>全屏显示(4:3)</PresentationFormat>
  <Paragraphs>68</Paragraphs>
  <Slides>16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16</vt:i4>
      </vt:variant>
    </vt:vector>
  </HeadingPairs>
  <TitlesOfParts>
    <vt:vector size="23"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1186</cp:revision>
  <dcterms:created xsi:type="dcterms:W3CDTF">2014-02-25T17:54:08Z</dcterms:created>
  <dcterms:modified xsi:type="dcterms:W3CDTF">2021-03-12T18:51:33Z</dcterms:modified>
</cp:coreProperties>
</file>