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1"/>
  </p:notesMasterIdLst>
  <p:handoutMasterIdLst>
    <p:handoutMasterId r:id="rId32"/>
  </p:handoutMasterIdLst>
  <p:sldIdLst>
    <p:sldId id="1956" r:id="rId2"/>
    <p:sldId id="2587" r:id="rId3"/>
    <p:sldId id="2568" r:id="rId4"/>
    <p:sldId id="2569" r:id="rId5"/>
    <p:sldId id="2570" r:id="rId6"/>
    <p:sldId id="2571" r:id="rId7"/>
    <p:sldId id="2572" r:id="rId8"/>
    <p:sldId id="2573" r:id="rId9"/>
    <p:sldId id="2574" r:id="rId10"/>
    <p:sldId id="2575" r:id="rId11"/>
    <p:sldId id="2576" r:id="rId12"/>
    <p:sldId id="2577" r:id="rId13"/>
    <p:sldId id="2578" r:id="rId14"/>
    <p:sldId id="2579" r:id="rId15"/>
    <p:sldId id="2580" r:id="rId16"/>
    <p:sldId id="2512" r:id="rId17"/>
    <p:sldId id="2513" r:id="rId18"/>
    <p:sldId id="2588" r:id="rId19"/>
    <p:sldId id="2589" r:id="rId20"/>
    <p:sldId id="2590" r:id="rId21"/>
    <p:sldId id="2591" r:id="rId22"/>
    <p:sldId id="2548" r:id="rId23"/>
    <p:sldId id="2592" r:id="rId24"/>
    <p:sldId id="2595" r:id="rId25"/>
    <p:sldId id="2596" r:id="rId26"/>
    <p:sldId id="2597" r:id="rId27"/>
    <p:sldId id="2594" r:id="rId28"/>
    <p:sldId id="2598" r:id="rId29"/>
    <p:sldId id="1098" r:id="rId3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6445" autoAdjust="0"/>
    <p:restoredTop sz="94660"/>
  </p:normalViewPr>
  <p:slideViewPr>
    <p:cSldViewPr>
      <p:cViewPr varScale="1">
        <p:scale>
          <a:sx n="61" d="100"/>
          <a:sy n="61" d="100"/>
        </p:scale>
        <p:origin x="108" y="6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2021/3/19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2021/3/19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2021/3/19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2021/3/19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2021/3/19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2021/3/19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2021/3/19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2021/3/19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2021/3/19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2021/3/19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2021/3/19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2021/3/19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2021/3/19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2021/3/19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耶和華曉諭摩西說：</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你要吩咐以色列人說：獻給我的供物，就是獻給我作馨香火祭的食物，你們要按日期獻給我。</a:t>
            </a:r>
            <a:endPar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Command the children of Israel, and say to them, ‘My offering, My food for My offerings made by fire as a sweet aroma to Me, you shall be careful to offer to Me at their appointed time.’</a:t>
            </a: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當將公牛犢兩隻，公綿羊一隻，一歲的公羊羔七隻，都要沒有殘疾的，用火獻給耶和華爲燔祭。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present an offering made by fire as a burnt offering to the Lord: two young bulls, one ram, and seven lambs in their first year. Be sure they are without blemish.</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同獻的素祭用調油的細面，爲一隻公牛要獻伊法十分之三；爲一隻公羊要獻伊法十分之二；</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Their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grain offering shall be of fine flour mixed with oil: three-tenths of 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 shall offer for a bull, and two-tenths for a ram;</a:t>
            </a:r>
          </a:p>
        </p:txBody>
      </p:sp>
    </p:spTree>
    <p:extLst>
      <p:ext uri="{BB962C8B-B14F-4D97-AF65-F5344CB8AC3E}">
        <p14:creationId xmlns:p14="http://schemas.microsoft.com/office/powerpoint/2010/main" val="4356929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爲那七隻羊羔，每只要獻伊法十分之一；</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shall offer one-tenth of an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for each of the seven lambs;</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幷獻一隻公山羊作贖罪祭，爲你們贖罪。</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 goat as a sin offering, to make atonement for you.</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你們獻這些，要在早晨常獻的燔祭以外。</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shall offer these besides the burnt offering of the morning, which is for a regular burnt offering.</a:t>
            </a:r>
          </a:p>
        </p:txBody>
      </p:sp>
    </p:spTree>
    <p:extLst>
      <p:ext uri="{BB962C8B-B14F-4D97-AF65-F5344CB8AC3E}">
        <p14:creationId xmlns:p14="http://schemas.microsoft.com/office/powerpoint/2010/main" val="32696480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一連七日，每日要照這例，把馨香火祭的食物獻給耶和華，是在常獻的燔祭和同獻的奠祭以外。</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this manner you shall offer the food of the offering made by fire daily for seven days, as a sweet aroma to the Lord; it shall be offered besides the regular burnt offering and its drink offering.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第七日當有聖會，什麽勞碌的工都不可作。”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on the seventh day you shall have a holy convocation. You shall do no customary work.</a:t>
            </a:r>
          </a:p>
        </p:txBody>
      </p:sp>
    </p:spTree>
    <p:extLst>
      <p:ext uri="{BB962C8B-B14F-4D97-AF65-F5344CB8AC3E}">
        <p14:creationId xmlns:p14="http://schemas.microsoft.com/office/powerpoint/2010/main" val="9917718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七七節莊稼初熟，你們獻新素祭給耶和華的日子，當有聖會，什麽勞碌的工都不可作。</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on the day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firstfruits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when you bring a new grain offering to the Lord at your Feast of Weeks, you shall have a holy convocation. You shall do no customary work.</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只要將公牛犢兩隻，公綿羊一隻，一歲的公羊羔七隻，作爲馨香的燔祭，獻給耶和華。</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present a burnt offering as a sweet aroma to the Lord: two young bulls, one ram, and seven lambs in their first year,</a:t>
            </a:r>
          </a:p>
        </p:txBody>
      </p:sp>
    </p:spTree>
    <p:extLst>
      <p:ext uri="{BB962C8B-B14F-4D97-AF65-F5344CB8AC3E}">
        <p14:creationId xmlns:p14="http://schemas.microsoft.com/office/powerpoint/2010/main" val="17212985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同獻的素祭用調油的細面，爲每只公牛要獻伊法十分之三；爲一隻公羊要獻伊法十分之二；</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with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their grain offering of fine flour mixed with oil: three-tenths of an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for each bull, two-tenths for the one ram,</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爲那七隻羊羔，每只要獻伊法十分之一；</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one-tenth for each of the seven lambs;</a:t>
            </a:r>
          </a:p>
        </p:txBody>
      </p:sp>
    </p:spTree>
    <p:extLst>
      <p:ext uri="{BB962C8B-B14F-4D97-AF65-F5344CB8AC3E}">
        <p14:creationId xmlns:p14="http://schemas.microsoft.com/office/powerpoint/2010/main" val="27401712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幷獻一隻公山羊爲你們贖罪。</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 kid of the goats, to make atonement for you.</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這些，你們要獻在常獻的燔祭和同獻的素祭幷同獻的奠祭以外，都要沒有殘疾的。”</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Be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sure they are without blemish. You shall present them with their drink offerings, besides the regular burnt offering with its grain offering.</a:t>
            </a:r>
          </a:p>
        </p:txBody>
      </p:sp>
    </p:spTree>
    <p:extLst>
      <p:ext uri="{BB962C8B-B14F-4D97-AF65-F5344CB8AC3E}">
        <p14:creationId xmlns:p14="http://schemas.microsoft.com/office/powerpoint/2010/main" val="14943311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神再次向以色列人重申敬拜和獻祭的律例。</a:t>
            </a:r>
          </a:p>
          <a:p>
            <a:pPr marL="0" indent="0" algn="just">
              <a:lnSpc>
                <a:spcPct val="133000"/>
              </a:lnSpc>
              <a:buNone/>
            </a:pP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每日的獻祭（</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3-8</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II.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每周的獻祭（</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9</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10</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III.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每月的獻祭（</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11-15</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4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IV.	</a:t>
            </a:r>
            <a:r>
              <a:rPr lang="zh-CN" altLang="en-US" sz="4000" b="1" kern="100" dirty="0" smtClean="0">
                <a:latin typeface="微软雅黑" panose="020B0503020204020204" pitchFamily="34" charset="-122"/>
                <a:ea typeface="微软雅黑" panose="020B0503020204020204" pitchFamily="34" charset="-122"/>
                <a:cs typeface="Calibri" panose="020F0502020204030204" pitchFamily="34" charset="0"/>
              </a:rPr>
              <a:t>每年的獻祭。</a:t>
            </a:r>
          </a:p>
          <a:p>
            <a:pPr marL="457200" lvl="1" indent="0" algn="just">
              <a:lnSpc>
                <a:spcPct val="133000"/>
              </a:lnSpc>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在逾越節的獻祭（</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16-25</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在五旬節的獻祭（</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26-31</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58236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lnSpcReduction="1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神重申敬拜以及獻祭的律例</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神爲何此刻再次重申獻祭的律例？</a:t>
            </a:r>
          </a:p>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創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Gen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15:16</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到了第四代，他們必回到此地，因爲亞摩利人的罪孽還沒有滿盈。” </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in the fourth generation they shall return here, for the iniquity of the Amorites is not yet complete.”</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以色列人切記不可重蹈迦南人的覆轍！</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01630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神重申敬拜以及獻祭的律例</a:t>
            </a:r>
          </a:p>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 18:3-4,24-28】</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你們從前住的埃及地，那裏人的行爲，你們不可效法，我要領你們到的迦南地，那裏人的行爲，也不可效法，也不可照他們的惡俗行。</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According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to the doings of the land of Egypt, where you dwelt, you shall not do; and according to the doings of the land of Canaan, where I am bringing you, you shall not do; nor shall you walk in their ordinances</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612637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神重申敬拜以及獻祭的律例</a:t>
            </a:r>
          </a:p>
          <a:p>
            <a:pPr marL="0" indent="0" algn="just">
              <a:lnSpc>
                <a:spcPct val="112000"/>
              </a:lnSpc>
              <a:spcAft>
                <a:spcPts val="0"/>
              </a:spcAft>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利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Lev 18:3-4,24-28】</a:t>
            </a:r>
          </a:p>
          <a:p>
            <a:pPr marL="0" indent="0" algn="just">
              <a:lnSpc>
                <a:spcPct val="112000"/>
              </a:lnSpc>
              <a:spcAft>
                <a:spcPts val="0"/>
              </a:spcAft>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你們要遵我的典章，守我的律例，按此而行。我是耶和華你們的　神。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observe My judgments and keep My ordinances, to walk in them: I am the Lord your God.</a:t>
            </a:r>
          </a:p>
          <a:p>
            <a:pPr marL="0" indent="0" algn="just">
              <a:lnSpc>
                <a:spcPct val="112000"/>
              </a:lnSpc>
              <a:spcAft>
                <a:spcPts val="0"/>
              </a:spcAft>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在這一切的事上，你們都不可玷污自己，因爲我在你們面前所逐出的列邦，在這一切的事上玷污了自己。</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spcAft>
                <a:spcPts val="0"/>
              </a:spcAft>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Do not defile yourselves with any of these things; for by all these the nations are defiled, which I am casting out before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604043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又要對他們說：你們要獻給耶和華的火祭，就是沒有殘疾、一歲的公羊羔，每日兩隻，作爲常獻的燔祭。</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say to them, ‘This is the offering made by fire which you shall offer to the Lord: two male lambs in their first year without blemish, day by day, as a regular burnt offering.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早晨要獻一隻，黃昏的時候要獻一隻。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one lamb you shall offer in the morning, the other lamb you shall offer in the evening,</a:t>
            </a:r>
          </a:p>
        </p:txBody>
      </p:sp>
    </p:spTree>
    <p:extLst>
      <p:ext uri="{BB962C8B-B14F-4D97-AF65-F5344CB8AC3E}">
        <p14:creationId xmlns:p14="http://schemas.microsoft.com/office/powerpoint/2010/main" val="2309685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神重申敬拜以及獻祭的律例</a:t>
            </a:r>
          </a:p>
          <a:p>
            <a:pPr marL="0" indent="0" algn="just">
              <a:lnSpc>
                <a:spcPct val="112000"/>
              </a:lnSpc>
              <a:spcAft>
                <a:spcPts val="0"/>
              </a:spcAft>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利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Lev 18:3-4,24-28】</a:t>
            </a:r>
          </a:p>
          <a:p>
            <a:pPr marL="0" indent="0" algn="just">
              <a:lnSpc>
                <a:spcPct val="112000"/>
              </a:lnSpc>
              <a:spcAft>
                <a:spcPts val="0"/>
              </a:spcAft>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連地也玷污了，所以我追討那地的罪孽，那地也吐出它的居民。 </a:t>
            </a: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 land is defiled; therefore I visit the punishment of its iniquity upon it, and the land vomits out its inhabitants.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故此你們要守我的律例、典章。這一切可憎惡的事，無論是本地人，是寄居在你們中間的外人，都不可行。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You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shall therefore keep My statutes and My judgments, and shall not commit any of these abominations, either any of your own nation or any stranger who dwells among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you</a:t>
            </a:r>
            <a:endParaRPr lang="en-US" altLang="zh-CN" sz="29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055324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神重申敬拜以及獻祭的律例</a:t>
            </a:r>
          </a:p>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Lev 18:3-4,24-28】</a:t>
            </a:r>
          </a:p>
          <a:p>
            <a:pPr marL="0" indent="0" algn="just">
              <a:lnSpc>
                <a:spcPct val="133000"/>
              </a:lnSpc>
              <a:spcAft>
                <a:spcPts val="0"/>
              </a:spcAft>
              <a:buNone/>
            </a:pP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（在你們以先居住那地的人，行了這一切可憎惡的事，地就玷污了。）</a:t>
            </a:r>
            <a:endPar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for all these abominations the men of the land have done, who were before you, and thus the land is defiled),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免得你們玷污那地的時候，地就把你們吐出，像吐出在你們以先的國民一樣。</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lest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land vomit you out also when you defile it, as it vomited out the nations that were before you.</a:t>
            </a:r>
          </a:p>
        </p:txBody>
      </p:sp>
    </p:spTree>
    <p:extLst>
      <p:ext uri="{BB962C8B-B14F-4D97-AF65-F5344CB8AC3E}">
        <p14:creationId xmlns:p14="http://schemas.microsoft.com/office/powerpoint/2010/main" val="40444689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新一代以色列人進入迦南前的預備</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提醒新一代以色列人在萬民中要分別爲聖</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提醒新一代以色列人不可得到恩典之後，就忘記施恩的神</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781329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6:10-15】</a:t>
            </a:r>
          </a:p>
          <a:p>
            <a:pPr marL="0" indent="0" algn="just">
              <a:lnSpc>
                <a:spcPct val="133000"/>
              </a:lnSpc>
              <a:spcAft>
                <a:spcPts val="0"/>
              </a:spcAft>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耶和華你的　神，領你進他向你列祖亞伯拉罕、以撒、雅各起誓應許給你的地，那裏有城邑，又大又美，非你所建造的；</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So it shall be, when the Lord your God brings you into the land of which He swore to your fathers, to Abraham, Isaac, and Jacob, to give you large and beautiful cities which you did not build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953545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6:10-15】</a:t>
            </a:r>
          </a:p>
          <a:p>
            <a:pPr marL="0" indent="0" algn="just">
              <a:lnSpc>
                <a:spcPct val="133000"/>
              </a:lnSpc>
              <a:spcAft>
                <a:spcPts val="0"/>
              </a:spcAft>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有房屋，裝滿各樣美物，非你所裝滿的；有鑿成的水井，非你所鑿成的；還有葡萄園、橄欖園，非你所栽種的，你吃了而且飽足。</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houses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full of all good things, which you did not fill, hewn-out wells which you did not dig, vineyards and olive trees which you did not plant—when you have eaten and are full</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239802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6:10-15】</a:t>
            </a:r>
          </a:p>
          <a:p>
            <a:pPr marL="0" indent="0" algn="just">
              <a:lnSpc>
                <a:spcPct val="133000"/>
              </a:lnSpc>
              <a:spcAft>
                <a:spcPts val="0"/>
              </a:spcAft>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那時你要謹慎，免得你忘記將你從埃及地爲奴之家領出來的耶和華。</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spcAft>
                <a:spcPts val="0"/>
              </a:spcAft>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beware, lest you forget the Lord who brought you out of the land of Egypt, from the house of bondage.</a:t>
            </a:r>
          </a:p>
          <a:p>
            <a:pPr marL="0" indent="0" algn="just">
              <a:lnSpc>
                <a:spcPct val="133000"/>
              </a:lnSpc>
              <a:spcAft>
                <a:spcPts val="0"/>
              </a:spcAft>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你要敬畏耶和華你的　神，侍奉他，指著他的名起誓。</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fear the Lord your God and serve Him, and shall take oaths in His name</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985846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6:10-15】</a:t>
            </a:r>
          </a:p>
          <a:p>
            <a:pPr marL="0" indent="0" algn="just">
              <a:lnSpc>
                <a:spcPct val="133000"/>
              </a:lnSpc>
              <a:spcAft>
                <a:spcPts val="0"/>
              </a:spcAft>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不可隨從別神，就是你們四圍國民的神，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spcAft>
                <a:spcPts val="0"/>
              </a:spcAft>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not go after other gods, the gods of the peoples who are all around you</a:t>
            </a:r>
          </a:p>
          <a:p>
            <a:pPr marL="0" indent="0" algn="just">
              <a:lnSpc>
                <a:spcPct val="133000"/>
              </a:lnSpc>
              <a:spcAft>
                <a:spcPts val="0"/>
              </a:spcAft>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因爲在你們中間的耶和華你　神，是忌邪的　神。惟恐耶和華你　神的怒氣向你發作，就把你從地上除滅。</a:t>
            </a:r>
          </a:p>
          <a:p>
            <a:pPr marL="0" indent="0" algn="just">
              <a:lnSpc>
                <a:spcPct val="100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for the Lord your God is a jealous God among you), lest the anger of the Lord your God be aroused against you and destroy you from the face of the earth</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024259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敬拜和獻祭的規條</a:t>
            </a:r>
          </a:p>
          <a:p>
            <a:pPr marL="0" indent="0" algn="just">
              <a:lnSpc>
                <a:spcPct val="112000"/>
              </a:lnSpc>
              <a:spcAft>
                <a:spcPts val="0"/>
              </a:spcAft>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“每日常獻的燔祭” </a:t>
            </a:r>
          </a:p>
          <a:p>
            <a:pPr marL="0" indent="0" algn="just">
              <a:lnSpc>
                <a:spcPct val="112000"/>
              </a:lnSpc>
              <a:spcAft>
                <a:spcPts val="0"/>
              </a:spcAft>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希伯來書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Hebrews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13:15-16】</a:t>
            </a:r>
          </a:p>
          <a:p>
            <a:pPr marL="0" indent="0" algn="just">
              <a:lnSpc>
                <a:spcPct val="112000"/>
              </a:lnSpc>
              <a:spcAft>
                <a:spcPts val="0"/>
              </a:spcAft>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我們應當靠著耶穌，常常以頌贊爲祭獻給　神，這就是那承認主名之人嘴唇的果子。</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spcAft>
                <a:spcPts val="0"/>
              </a:spcAft>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by Him let us continually offer the sacrifice of praise to God, that is, the fruit of our lips, giving thanks to His name.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只是不可忘記行善和捐輸的事，因爲這樣的祭是　神所喜悅的。 </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do not forget to do good and to share, for with such sacrifices God is well pleased</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858236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3000"/>
              </a:lnSpc>
              <a:spcAft>
                <a:spcPts val="0"/>
              </a:spcAft>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	敬拜和獻祭的規條</a:t>
            </a:r>
          </a:p>
          <a:p>
            <a:pPr marL="0" indent="0" algn="just">
              <a:lnSpc>
                <a:spcPct val="112000"/>
              </a:lnSpc>
              <a:spcAft>
                <a:spcPts val="0"/>
              </a:spcAft>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“每日常獻的燔祭” </a:t>
            </a:r>
          </a:p>
          <a:p>
            <a:pPr marL="0" indent="0" algn="just">
              <a:lnSpc>
                <a:spcPct val="112000"/>
              </a:lnSpc>
              <a:spcAft>
                <a:spcPts val="0"/>
              </a:spcAft>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安息日和月朔（每月頭一日）的獻祭</a:t>
            </a:r>
          </a:p>
          <a:p>
            <a:pPr marL="0" indent="0" algn="just">
              <a:lnSpc>
                <a:spcPct val="112000"/>
              </a:lnSpc>
              <a:spcAft>
                <a:spcPts val="0"/>
              </a:spcAft>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逾越節和無酵節</a:t>
            </a:r>
          </a:p>
          <a:p>
            <a:pPr marL="0" indent="0" algn="just">
              <a:lnSpc>
                <a:spcPct val="112000"/>
              </a:lnSpc>
              <a:spcAft>
                <a:spcPts val="0"/>
              </a:spcAft>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七七節（五旬節）的獻祭</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969306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00000"/>
              </a:lnSpc>
              <a:spcAft>
                <a:spcPts val="0"/>
              </a:spcAft>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聖經明確告訴我們，神是個靈，祂幷不需要靠牛羊等祭物作食物得滿足；同時，民數記</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28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章</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2</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節說“以色列人每日必須獻祭作神的食物</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討論這節經文的屬靈意義，分享我們每天最應該去作的，最重要，最必要的事情是什麽？</a:t>
            </a:r>
          </a:p>
          <a:p>
            <a:pPr marL="742950" indent="-742950" algn="just">
              <a:lnSpc>
                <a:spcPct val="112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12000"/>
              </a:lnSpc>
              <a:spcAft>
                <a:spcPts val="0"/>
              </a:spcAft>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在新一代以色列人即將離開曠野，進入迦南的時候，神以重申敬拜獻祭的例律來預備他們的心。由此，討論分享，我們今天應該怎樣預備我們（和我們孩子）的心，以面對在世上的每個新的一天？</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又用細面伊法十分之一，幷搗成的油一欣四分之一，調和作爲素祭。</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one-tenth of an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of fine flour as a grain offering mixed with one-fourth of a </a:t>
            </a:r>
            <a:r>
              <a:rPr lang="en-US" altLang="zh-CN" sz="3400" b="1" kern="100" dirty="0" err="1">
                <a:latin typeface="微软雅黑" panose="020B0503020204020204" pitchFamily="34" charset="-122"/>
                <a:ea typeface="微软雅黑" panose="020B0503020204020204" pitchFamily="34" charset="-122"/>
                <a:cs typeface="Calibri" panose="020F0502020204030204" pitchFamily="34" charset="0"/>
              </a:rPr>
              <a:t>hin</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of pressed oil.</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這是在西奈山所命定爲常獻的燔祭，是獻給耶和華爲馨香的火祭。</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is a regular burnt offering which was ordained at Mount Sinai for a sweet aroma, an offering made by fire to the Lord.</a:t>
            </a:r>
          </a:p>
        </p:txBody>
      </p:sp>
    </p:spTree>
    <p:extLst>
      <p:ext uri="{BB962C8B-B14F-4D97-AF65-F5344CB8AC3E}">
        <p14:creationId xmlns:p14="http://schemas.microsoft.com/office/powerpoint/2010/main" val="25448428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爲這一隻羊羔，要同獻奠祭的酒一欣四分之一。在聖所中，你要將醇酒奉給耶和華爲奠祭。</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its drink offering shall be one-fourth of a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each lamb; in a holy place you shall pour out the drink to the Lord as an offering.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晚上，你要獻那一隻羊羔，必照早晨的素祭和同獻的奠祭獻上，作爲馨香的火祭，獻給耶和華。”</a:t>
            </a:r>
            <a:endPar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other lamb you shall offer in the evening; as the morning grain offering and its drink offering, you shall offer it as an offering made by fire, a sweet aroma to the Lord.</a:t>
            </a:r>
          </a:p>
        </p:txBody>
      </p:sp>
    </p:spTree>
    <p:extLst>
      <p:ext uri="{BB962C8B-B14F-4D97-AF65-F5344CB8AC3E}">
        <p14:creationId xmlns:p14="http://schemas.microsoft.com/office/powerpoint/2010/main" val="18826132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當安息日，要獻兩隻沒有殘疾、一歲的公羊羔，幷用調油的細面伊法十分之二爲素祭，又將同獻的奠祭獻上。</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on the Sabbath day two lambs in their first year, without blemish, and two-tenths of 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fine flour as a grain offering, mixed with oil, with its drink offering—</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這是每安息日獻的燔祭，那常獻的燔祭和同獻的奠祭在外。”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is the burnt offering for every Sabbath, besides the regular burnt offering with its drink offering.</a:t>
            </a:r>
          </a:p>
        </p:txBody>
      </p:sp>
    </p:spTree>
    <p:extLst>
      <p:ext uri="{BB962C8B-B14F-4D97-AF65-F5344CB8AC3E}">
        <p14:creationId xmlns:p14="http://schemas.microsoft.com/office/powerpoint/2010/main" val="4214519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每月朔，你們要將兩隻公牛犢，一隻公綿羊，七隻沒有殘疾、一歲的公羊羔，獻給耶和華爲燔祭。</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the beginnings of your months you shall present a burnt offering to the Lord: two young bulls, one ram, and seven lambs in their first year, without blemish;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每只公牛要用調油的細面伊法十分之三作爲素祭；那只公羊也用調油的細面伊法十分之二作爲素祭。</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three-tenths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of 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fine flour as a grain offering, mixed with oil, for each bull; two-tenths of 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fine flour as a grain offering, mixed with oil, for the one ram;</a:t>
            </a:r>
          </a:p>
        </p:txBody>
      </p:sp>
    </p:spTree>
    <p:extLst>
      <p:ext uri="{BB962C8B-B14F-4D97-AF65-F5344CB8AC3E}">
        <p14:creationId xmlns:p14="http://schemas.microsoft.com/office/powerpoint/2010/main" val="3449729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每只羊羔要用調油的細面伊法十分之一作爲素祭和馨香的燔祭，是獻給耶和華的火祭。</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one-tenth of an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fine flour, mixed with oil, as a grain offering for each lamb, as a burnt offering of sweet aroma, an offering made by fire to the Lord.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一隻公牛要奠酒半欣；一隻公羊要奠酒一欣三分之一；一隻羊羔也奠酒一欣四分之一。這是每月的燔祭，一年之中要月月如此。</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Their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drink offering shall be half a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wine for a bull, one-third of a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for a ram, and one-fourth of a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for a lamb; this is the burnt offering for each month throughout the months of the year.</a:t>
            </a:r>
          </a:p>
        </p:txBody>
      </p:sp>
    </p:spTree>
    <p:extLst>
      <p:ext uri="{BB962C8B-B14F-4D97-AF65-F5344CB8AC3E}">
        <p14:creationId xmlns:p14="http://schemas.microsoft.com/office/powerpoint/2010/main" val="2651878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又要將一隻公山羊爲贖罪祭，獻給耶和華，要獻在常獻的燔祭和同獻的奠祭以外。” </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one kid of the goats as a sin offering to the Lord shall be offered, besides the regular burnt offering and its drink offering.</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正月十四日，是耶和華的逾越節。</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 the fourteenth day of the first month is the Passover of the Lord</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354848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28:1-31】</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這月十五日是節期，要吃無酵餅七日。</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on the fifteenth day of this month is the feast; unleavened bread shall be eaten for seven days.</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第一日當有聖會，什麽勞碌的工都不可作。</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 first day you shall have a holy convocation. You shall do no customary work.</a:t>
            </a:r>
          </a:p>
        </p:txBody>
      </p:sp>
    </p:spTree>
    <p:extLst>
      <p:ext uri="{BB962C8B-B14F-4D97-AF65-F5344CB8AC3E}">
        <p14:creationId xmlns:p14="http://schemas.microsoft.com/office/powerpoint/2010/main" val="1182064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11196</TotalTime>
  <Words>2657</Words>
  <Application>Microsoft Office PowerPoint</Application>
  <PresentationFormat>全屏显示(4:3)</PresentationFormat>
  <Paragraphs>136</Paragraphs>
  <Slides>29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29</vt:i4>
      </vt:variant>
    </vt:vector>
  </HeadingPairs>
  <TitlesOfParts>
    <vt:vector size="36"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1194</cp:revision>
  <dcterms:created xsi:type="dcterms:W3CDTF">2014-02-25T17:54:08Z</dcterms:created>
  <dcterms:modified xsi:type="dcterms:W3CDTF">2021-03-19T18:50:36Z</dcterms:modified>
</cp:coreProperties>
</file>