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5"/>
  </p:notesMasterIdLst>
  <p:handoutMasterIdLst>
    <p:handoutMasterId r:id="rId26"/>
  </p:handoutMasterIdLst>
  <p:sldIdLst>
    <p:sldId id="1956" r:id="rId2"/>
    <p:sldId id="2651" r:id="rId3"/>
    <p:sldId id="2652" r:id="rId4"/>
    <p:sldId id="2653" r:id="rId5"/>
    <p:sldId id="2654" r:id="rId6"/>
    <p:sldId id="2655" r:id="rId7"/>
    <p:sldId id="2656" r:id="rId8"/>
    <p:sldId id="2657" r:id="rId9"/>
    <p:sldId id="2658" r:id="rId10"/>
    <p:sldId id="2659" r:id="rId11"/>
    <p:sldId id="2660" r:id="rId12"/>
    <p:sldId id="2661" r:id="rId13"/>
    <p:sldId id="2662" r:id="rId14"/>
    <p:sldId id="2663" r:id="rId15"/>
    <p:sldId id="2664" r:id="rId16"/>
    <p:sldId id="2665" r:id="rId17"/>
    <p:sldId id="2666" r:id="rId18"/>
    <p:sldId id="2667" r:id="rId19"/>
    <p:sldId id="2668" r:id="rId20"/>
    <p:sldId id="2669" r:id="rId21"/>
    <p:sldId id="2512" r:id="rId22"/>
    <p:sldId id="2513" r:id="rId23"/>
    <p:sldId id="1098" r:id="rId2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6445" autoAdjust="0"/>
    <p:restoredTop sz="94660"/>
  </p:normalViewPr>
  <p:slideViewPr>
    <p:cSldViewPr>
      <p:cViewPr varScale="1">
        <p:scale>
          <a:sx n="69" d="100"/>
          <a:sy n="69" d="100"/>
        </p:scale>
        <p:origin x="106" y="10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2021/4/23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2021/4/23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2021/4/23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2021/4/23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2021/4/23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2021/4/23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2021/4/23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2021/4/23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2021/4/23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2021/4/23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2021/4/23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2021/4/23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2021/4/23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2021/4/23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32:1-42】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流便子孫和迦得子孫的牲畜極其衆多，他們看見雅謝地和基列地是可牧放牲畜之地，</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children of Reuben and the children of Gad had a very great multitude of livestock; and when they saw the land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Jazer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land of Gilead, that indeed the region was a place for livestock,</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就來見摩西和祭司以利亞撒，幷會衆的首領，說：</a:t>
            </a:r>
            <a:endPar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children of Gad and the children of Reuben came and spoke to Moses,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and to the leaders of the congregation, saying,</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32:1-42】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我們不和他們在約旦河那邊一帶之地同受産業，因爲我們的産業是坐落在約旦河東邊這裏。”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we will not inherit with them on the other side of the Jordan and beyond, because our inheritance has fallen to us on this eastern side of the Jordan.”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摩西對他們說：“你們若這樣行，在耶和華面前帶著兵器出去打仗，</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said to them: “If you do this thing, if you arm yourselves before the Lord for the war,</a:t>
            </a:r>
          </a:p>
        </p:txBody>
      </p:sp>
    </p:spTree>
    <p:extLst>
      <p:ext uri="{BB962C8B-B14F-4D97-AF65-F5344CB8AC3E}">
        <p14:creationId xmlns:p14="http://schemas.microsoft.com/office/powerpoint/2010/main" val="29208376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32:1-42】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所有帶兵器的人都要在耶和華面前過約旦河，等他趕出他的仇敵，</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all your armed men cross over the Jordan before the Lord until He has driven out His enemies from before Him,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那地被耶和華制伏了，然後你們可以回來，向耶和華和以色列才爲無罪，這地也必在耶和華面前歸你們爲業。</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land is subdued before the Lord, then afterward you may return and be blameless before the Lord and before Israel; and this land shall be your possession before the Lord.</a:t>
            </a:r>
          </a:p>
        </p:txBody>
      </p:sp>
    </p:spTree>
    <p:extLst>
      <p:ext uri="{BB962C8B-B14F-4D97-AF65-F5344CB8AC3E}">
        <p14:creationId xmlns:p14="http://schemas.microsoft.com/office/powerpoint/2010/main" val="37353360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32:1-42】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倘若你們不這樣行，就得罪耶和華，要知道你們的罪必追上你們。</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if you do not do so, then take note, you have sinned against the Lord; and be sure your sin will find you out.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如今你們口中所出的，只管去行，爲你們的婦人孩子造城，爲你們的羊群壘圈。”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Build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cities for your little ones and folds for your sheep, and do what has proceeded out of your mouth</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038375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32:1-42】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迦得子孫和流便子孫對摩西說：“僕人要照我主所吩咐的去行。</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children of Gad and the children of Reuben spoke to Moses, saying: “Your servants will do as my lord commands.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我們的妻子、孩子、羊群和所有的牲畜，都要留在基列的各城。</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Our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little ones, our wives, our flocks, and all our livestock will be there in the cities of Gilead;</a:t>
            </a:r>
          </a:p>
        </p:txBody>
      </p:sp>
    </p:spTree>
    <p:extLst>
      <p:ext uri="{BB962C8B-B14F-4D97-AF65-F5344CB8AC3E}">
        <p14:creationId xmlns:p14="http://schemas.microsoft.com/office/powerpoint/2010/main" val="8895304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32:1-42】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但你的僕人，凡帶兵器的，都要照我主所說的話，在耶和華面前過去打仗。”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your servants will cross over, every man armed for war, before the Lord to battle, just as my lord says.”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于是，摩西爲他們囑咐祭司以利亞撒和嫩的兒子約書亞，幷以色列衆支派的族長，說：</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gave command concerning them to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priest, to Joshua the son of Nun, and to the chief fathers of the tribes of the children of Israel.</a:t>
            </a:r>
          </a:p>
        </p:txBody>
      </p:sp>
    </p:spTree>
    <p:extLst>
      <p:ext uri="{BB962C8B-B14F-4D97-AF65-F5344CB8AC3E}">
        <p14:creationId xmlns:p14="http://schemas.microsoft.com/office/powerpoint/2010/main" val="10289367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32:1-42】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迦得子孫和流便子孫，凡帶兵器在耶和華面前去打仗的，若與你們一同過約旦河，那地被你們制伏了，你們就要把基列地給他們爲業；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Moses said to them: “If the children of Gad and the children of Reuben cross over the Jordan with you, every man armed for battle before the Lord, and the land is subdued before you, then you shall give them the land of Gilead as a possession.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倘若他們不帶兵器和你們一同過去，就要在迦南地你們中間得産業。”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if they do not cross over armed with you, they shall have possessions among you in the land of Canaan.”</a:t>
            </a:r>
          </a:p>
        </p:txBody>
      </p:sp>
    </p:spTree>
    <p:extLst>
      <p:ext uri="{BB962C8B-B14F-4D97-AF65-F5344CB8AC3E}">
        <p14:creationId xmlns:p14="http://schemas.microsoft.com/office/powerpoint/2010/main" val="13444437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32:1-42】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迦得子孫和流便子孫回答說：“耶和華怎樣吩咐僕人，僕人就怎樣行。</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children of Gad and the children of Reuben answered, saying: “As the Lord has said to your servants, so we will do.</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我們要帶兵器，在耶和華面前過去進入迦南地，只是約旦河這邊我們所得爲業之地，仍歸我們。”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We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will cross over armed before the Lord into the land of Canaan, but the possession of our inheritance shall remain with us on this side of the Jordan.”</a:t>
            </a:r>
          </a:p>
        </p:txBody>
      </p:sp>
    </p:spTree>
    <p:extLst>
      <p:ext uri="{BB962C8B-B14F-4D97-AF65-F5344CB8AC3E}">
        <p14:creationId xmlns:p14="http://schemas.microsoft.com/office/powerpoint/2010/main" val="4547870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32:1-42】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摩西將亞摩利王西宏的國和巴珊王噩的國，連那地和周圍的城邑，都給了迦得子孫和流便子孫，幷約瑟的兒子瑪拿西半個支派。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Moses gave to the children of Gad, to the children of Reuben, and to half the tribe of Manasseh the son of Joseph, the kingdom of </a:t>
            </a:r>
            <a:r>
              <a:rPr lang="en-US" altLang="zh-CN" b="1" kern="100" dirty="0" err="1" smtClean="0">
                <a:latin typeface="微软雅黑" panose="020B0503020204020204" pitchFamily="34" charset="-122"/>
                <a:ea typeface="微软雅黑" panose="020B0503020204020204" pitchFamily="34" charset="-122"/>
                <a:cs typeface="Calibri" panose="020F0502020204030204" pitchFamily="34" charset="0"/>
              </a:rPr>
              <a:t>Sihon</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king of the Amorites and the kingdom of </a:t>
            </a:r>
            <a:r>
              <a:rPr lang="en-US" altLang="zh-CN" b="1" kern="100" dirty="0" err="1" smtClean="0">
                <a:latin typeface="微软雅黑" panose="020B0503020204020204" pitchFamily="34" charset="-122"/>
                <a:ea typeface="微软雅黑" panose="020B0503020204020204" pitchFamily="34" charset="-122"/>
                <a:cs typeface="Calibri" panose="020F0502020204030204" pitchFamily="34" charset="0"/>
              </a:rPr>
              <a:t>Og</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king of Bashan, the land with its cities within the borders, the cities of the surrounding country.</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迦得子孫建造底本、亞他錄、亞羅珥、</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the children of Gad built </a:t>
            </a: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Dibon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Ataroth</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Aroer</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7942542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32:1-42】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亞他錄朔反、雅謝、約比哈、</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err="1" smtClean="0">
                <a:latin typeface="微软雅黑" panose="020B0503020204020204" pitchFamily="34" charset="-122"/>
                <a:ea typeface="微软雅黑" panose="020B0503020204020204" pitchFamily="34" charset="-122"/>
                <a:cs typeface="Calibri" panose="020F0502020204030204" pitchFamily="34" charset="0"/>
              </a:rPr>
              <a:t>Atroth</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Shophan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Jazer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Jogbehah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伯寧拉、伯哈蘭，都是堅固城，他們又壘羊圈。</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Beth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Nimrah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Beth Haran, fortified cities, and folds for sheep.</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流便子孫建造希實本、以利亞利、基列亭、</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children of Reuben built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Heshbon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Elealeh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Kirjathaim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9278376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32:1-42】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尼波、巴力免、西比瑪（尼波、巴力免，名字是改了的），又給他們所建造的城另起別名。</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Nebo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Baal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Meon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(their names being changed)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Shibmah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they gave other names to the cities which they built.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瑪拿西的兒子瑪吉，他的子孫往基列去，占了那地，趕出那裏的亞摩利人。</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children of Machir the son of Manasseh went to Gilead and took it, and dispossessed the Amorites who were in it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395807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32:1-42】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亞大錄、底本、雅謝、寧拉、希實本、以利亞利、示班、尼波、比穩，</a:t>
            </a:r>
            <a:endPar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Ataroth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Dibon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Jazer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Nimrah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Heshbon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Elealeh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Shebam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Nebo,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Beon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就是耶和華在以色列會衆前面所攻取之地，是可牧放牲畜之地，你僕人也有牲畜。” </a:t>
            </a:r>
            <a:endPar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country which the Lord defeated before the congregation of Israel, is a land for livestock, and your servants have livestock.”</a:t>
            </a:r>
          </a:p>
        </p:txBody>
      </p:sp>
    </p:spTree>
    <p:extLst>
      <p:ext uri="{BB962C8B-B14F-4D97-AF65-F5344CB8AC3E}">
        <p14:creationId xmlns:p14="http://schemas.microsoft.com/office/powerpoint/2010/main" val="16536821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32:1-42】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摩西將基列賜給瑪拿西的兒子瑪吉，他子孫就住在那裏。</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gave Gilead to Machir the son of Manasseh, and he dwelt in it.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瑪拿西的子孫睚珥，去占了基列的村莊，就稱這些村莊爲哈倭特睚珥；</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Jair the son of Manasseh went and took its small towns, and called them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Havoth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Jair.</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挪巴去占了基納和基納的鄉村，就按自己的名稱基納爲挪巴。</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Nobah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went and took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Kenath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its villages, and he called it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Nobah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after his own name.</a:t>
            </a:r>
          </a:p>
        </p:txBody>
      </p:sp>
    </p:spTree>
    <p:extLst>
      <p:ext uri="{BB962C8B-B14F-4D97-AF65-F5344CB8AC3E}">
        <p14:creationId xmlns:p14="http://schemas.microsoft.com/office/powerpoint/2010/main" val="33308563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	流便和迦</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得支派不想進入迦南，想要得到約旦河這一側的地（</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1-5</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4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摩西責備他們</a:t>
            </a:r>
            <a:endParaRPr lang="zh-CN" altLang="en-US" sz="4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	流便和迦得支派表示願意出戰</a:t>
            </a:r>
            <a:endParaRPr lang="en-US" altLang="zh-CN" sz="4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摩西同意他們的請求</a:t>
            </a:r>
            <a:endParaRPr lang="zh-CN" altLang="en-US"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958236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人的意願和神的心意</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舒適與爭戰</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屬地與屬靈</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現在與將來</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過去與現在</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個體與群體</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改變與不變</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016307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根據流便、迦得兩個支派首領所說的話，討論是什麽原因攔阻他們不願進入迦南？</a:t>
            </a:r>
          </a:p>
          <a:p>
            <a:pPr marL="742950" indent="-742950" algn="just">
              <a:lnSpc>
                <a:spcPct val="112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分享自己的信仰經歷，“當我的意願和神的帶領不一樣的時候</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32:1-42】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又說：“我們若在你眼前蒙恩，求你把這地給我們爲業，不要領我們過約旦河。”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they said, “If we have found favor in your sight, let this land be given to your servants as a possession. Do not take us over the Jordan.”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摩西對迦得子孫和流便子孫說：“難道你們的弟兄去打仗，你們竟坐在這裏嗎？</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said to the children of Gad and to the children of Reuben: “Shall your brethren go to war while you sit here</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49376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32:1-42】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你們爲何使以色列人灰心喪膽，不過去進入耶和華所賜給他們的那地呢？</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why will you discourage the heart of the children of Israel from going over into the land which the Lord has given them?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我先前從加低斯巴尼亞打發你們先祖去窺探那地，他們也是這樣行。</a:t>
            </a:r>
            <a:endPar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your fathers did when I sent them away from Kadesh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Barnea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to see the land.</a:t>
            </a:r>
          </a:p>
        </p:txBody>
      </p:sp>
    </p:spTree>
    <p:extLst>
      <p:ext uri="{BB962C8B-B14F-4D97-AF65-F5344CB8AC3E}">
        <p14:creationId xmlns:p14="http://schemas.microsoft.com/office/powerpoint/2010/main" val="831164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32:1-42】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他們上以實各穀，去窺探那地回來的時候，使以色列人灰心喪膽，不進入耶和華所賜給他們的地。</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when they went up to the Valley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Eshcol</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saw the land, they discouraged the heart of the children of Israel, so that they did not go into the land which the Lord had given them.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當日耶和華的怒氣發作，就起誓說：</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Lord’s anger was aroused on that day, and He swore an oath,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saying,</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947751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32:1-42】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凡從埃及上來二十歲以外的人，斷不得看見我對亞伯拉罕、以撒、雅各起誓應許之地，因爲他們沒有專心跟從我。</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Surely none of the men who came up from Egypt, from twenty years old and above, shall see the land of which I swore to Abraham, Isaac, and Jacob, because they have not wholly followed Me,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惟有基尼洗族耶孚尼的兒子迦勒和嫩的兒子約書亞可以看見，因爲他們專心跟從我。’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except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Caleb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Jephunneh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Kenizzite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Joshua the son of Nun, for they have wholly followed the Lord.’</a:t>
            </a:r>
          </a:p>
        </p:txBody>
      </p:sp>
    </p:spTree>
    <p:extLst>
      <p:ext uri="{BB962C8B-B14F-4D97-AF65-F5344CB8AC3E}">
        <p14:creationId xmlns:p14="http://schemas.microsoft.com/office/powerpoint/2010/main" val="29566468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32:1-42】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耶和華的怒氣向以色列人發作，使他們在曠野飄流四十年，等到在耶和華眼前行惡的那一代人都消滅了。</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Lord’s anger was aroused against Israel, and He made them wander in the wilderness forty years, until all the generation that had done evil in the sight of the Lord was gone.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誰知，你們起來接續先祖，增添罪人的數目，使耶和華向以色列大發烈怒。</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look! You have risen in your fathers’ place, a brood of sinful men, to increase still more the fierce anger of the Lord against Israel.</a:t>
            </a:r>
          </a:p>
        </p:txBody>
      </p:sp>
    </p:spTree>
    <p:extLst>
      <p:ext uri="{BB962C8B-B14F-4D97-AF65-F5344CB8AC3E}">
        <p14:creationId xmlns:p14="http://schemas.microsoft.com/office/powerpoint/2010/main" val="7525686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32:1-42】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你們若退後不跟從他，他還要把以色列人撇在曠野，便是你們使這衆民滅亡。”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if you turn away from following Him, He will once again leave them in the wilderness, and you will destroy all these people.”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兩支派的人挨近摩西說：“我們要在這裏爲牲畜壘圈，爲婦人孩子造城；</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they came near to him and said: “We will build sheepfolds here for our livestock, and cities for our little ones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058170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32:1-42】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我們自己要帶兵器，行在以色列人的前頭，好把他們領到他們的地方；但我們的婦人孩子，因這地居民的緣故，要住在堅固的城內。</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we ourselves will be armed, ready to go before the children of Israel until we have brought them to their place; and our little ones will dwell in the fortified cities because of the inhabitants of the land.</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我們不回家，直等到以色列人各承受自己的産業。</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will not return to our homes until every one of the children of Israel has received his inheritance.</a:t>
            </a:r>
          </a:p>
        </p:txBody>
      </p:sp>
    </p:spTree>
    <p:extLst>
      <p:ext uri="{BB962C8B-B14F-4D97-AF65-F5344CB8AC3E}">
        <p14:creationId xmlns:p14="http://schemas.microsoft.com/office/powerpoint/2010/main" val="10517101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11352</TotalTime>
  <Words>2602</Words>
  <Application>Microsoft Office PowerPoint</Application>
  <PresentationFormat>全屏显示(4:3)</PresentationFormat>
  <Paragraphs>113</Paragraphs>
  <Slides>23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23</vt:i4>
      </vt:variant>
    </vt:vector>
  </HeadingPairs>
  <TitlesOfParts>
    <vt:vector size="30"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1219</cp:revision>
  <dcterms:created xsi:type="dcterms:W3CDTF">2014-02-25T17:54:08Z</dcterms:created>
  <dcterms:modified xsi:type="dcterms:W3CDTF">2021-04-23T22:50:41Z</dcterms:modified>
</cp:coreProperties>
</file>