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1956" r:id="rId2"/>
    <p:sldId id="2690" r:id="rId3"/>
    <p:sldId id="2691" r:id="rId4"/>
    <p:sldId id="2692" r:id="rId5"/>
    <p:sldId id="2693" r:id="rId6"/>
    <p:sldId id="2694" r:id="rId7"/>
    <p:sldId id="2695" r:id="rId8"/>
    <p:sldId id="2696" r:id="rId9"/>
    <p:sldId id="2697" r:id="rId10"/>
    <p:sldId id="2698" r:id="rId11"/>
    <p:sldId id="2699" r:id="rId12"/>
    <p:sldId id="2700" r:id="rId13"/>
    <p:sldId id="2512" r:id="rId14"/>
    <p:sldId id="2513" r:id="rId15"/>
    <p:sldId id="2688" r:id="rId16"/>
    <p:sldId id="1098"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65" autoAdjust="0"/>
    <p:restoredTop sz="94660"/>
  </p:normalViewPr>
  <p:slideViewPr>
    <p:cSldViewPr>
      <p:cViewPr varScale="1">
        <p:scale>
          <a:sx n="85" d="100"/>
          <a:sy n="85" d="100"/>
        </p:scale>
        <p:origin x="893"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2021/5/7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2021/5/7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2021/5/7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2021/5/7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2021/5/7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2021/5/7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2021/5/7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2021/5/7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2021/5/7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2021/5/7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2021/5/7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2021/5/7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2021/5/7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2021/5/7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34:1-29】</a:t>
            </a:r>
          </a:p>
          <a:p>
            <a:pPr marL="0" indent="0" algn="just">
              <a:lnSpc>
                <a:spcPct val="112000"/>
              </a:lnSpc>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12000"/>
              </a:lnSpc>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你吩咐以色列人說：你們到了迦南地，就是歸你們爲業的迦南四境之地，</a:t>
            </a:r>
            <a:endPar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Command the children of Israel, and say to them: ‘When you come into the land of Canaan, this is the land that shall fall to you as an inheritance—the land of Canaan to its boundaries.</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34:1-29】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便雅憫支派有基斯倫的兒子以利達；</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tribe of Benjamin,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Chislon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但支派有一個首領，約利的兒子布基；</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leader from the tribe of the children of Dan,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Bukki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Jogli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約瑟的子孫瑪拿西支派有一個首領，以弗的兒子漢聶；</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from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sons of Joseph: a leader from the tribe of the children of Manasseh,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Hanniel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Ephod,</a:t>
            </a:r>
          </a:p>
        </p:txBody>
      </p:sp>
    </p:spTree>
    <p:extLst>
      <p:ext uri="{BB962C8B-B14F-4D97-AF65-F5344CB8AC3E}">
        <p14:creationId xmlns:p14="http://schemas.microsoft.com/office/powerpoint/2010/main" val="2846649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34:1-29】</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以法蓮支派有一個首領，拾弗但的兒子基母利；</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 leader from the tribe of the children of Ephraim,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Kemuel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Shiphtan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西布倫支派有一個首領，帕納的兒子以利撒番；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leader from the tribe of the children of Zebulun,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Elizaphan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Parnach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以薩迦支派有一個首領，阿散的兒子帕鐵；</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 leader from the tribe of the children of Issachar,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Paltiel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Azzan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1911805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34:1-29】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亞設支派有一個首領，示羅米的兒子亞希忽；</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leader from the tribe of the children of Asher,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Ahihud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Shelomi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拿弗他利支派有一個首領，亞米忽的兒子比大黑。”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 leader from the tribe of the children of Naphtali,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Pedahel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Ammihud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這些人就是耶和華所吩咐，在迦南地把産業分給以色列人的。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are the ones the Lord commanded to divide the inheritance among the children of Israel in the land of Canaan.</a:t>
            </a:r>
          </a:p>
        </p:txBody>
      </p:sp>
    </p:spTree>
    <p:extLst>
      <p:ext uri="{BB962C8B-B14F-4D97-AF65-F5344CB8AC3E}">
        <p14:creationId xmlns:p14="http://schemas.microsoft.com/office/powerpoint/2010/main" val="25613686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p>
          <a:p>
            <a:pPr marL="0" indent="0" algn="just">
              <a:lnSpc>
                <a:spcPct val="133000"/>
              </a:lnSpc>
              <a:buNone/>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神吩咐摩西設立應許之地迦南的四角與四圍的邊界（</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1-15</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神設立首領</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分配土地給以色列的衆支派</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958236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神給選民設立界限</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界限是清晰</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的</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守</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住界限</a:t>
            </a:r>
          </a:p>
          <a:p>
            <a:pPr marL="457200" lvl="1" indent="0" algn="just">
              <a:lnSpc>
                <a:spcPct val="133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不可越界</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選民在地上的欲望是受限的</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界限</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之外</a:t>
            </a:r>
          </a:p>
        </p:txBody>
      </p:sp>
    </p:spTree>
    <p:extLst>
      <p:ext uri="{BB962C8B-B14F-4D97-AF65-F5344CB8AC3E}">
        <p14:creationId xmlns:p14="http://schemas.microsoft.com/office/powerpoint/2010/main" val="20016307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神設立各支派的首領負責分地</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一切的賞賜從神而來</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神設立權柄要按神的心意分配産業</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神所設立的權柄要向神交帳</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百姓要服從神所設立的權柄</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4033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根據聖經討論分享，當我們理解</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聖經</a:t>
            </a:r>
            <a:r>
              <a:rPr lang="zh-CN" altLang="en-US" sz="3600" b="1" kern="10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時候，</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我們應</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該持守怎樣的界限？怎樣才可以確保自己對神話語的理解不至“越界”？列舉當今世界上存在的一些對于聖經話語的“越界”解讀？</a:t>
            </a:r>
          </a:p>
          <a:p>
            <a:pPr marL="742950" indent="-742950" algn="just">
              <a:lnSpc>
                <a:spcPct val="112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分享自己在日常生活中，通過怎樣的方式（形式，記號</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）提醒自己，也同時提醒別人，自己作爲基督徒要持守的界限（道德，倫理，行爲，信仰</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34:1-29】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南角要從尋的曠野，貼著以東的邊界；南界要從鹽海東頭起，</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southern border shall be from the Wilderness of Zin along the border of Edom; then your southern border shall extend eastward to the end of the Salt Sea;</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繞到亞克拉濱坡的南邊，接連到尋，直通到加低斯巴尼亞的南邊，又通到哈薩亞達，接連到押們，</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your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border shall turn from the southern side of the Ascent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Akrabbim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continue to Zin, and be on the south of Kadesh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Barnea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then it shall go on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Hazar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Addar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continue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Azmon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41224515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34:1-29】</a:t>
            </a:r>
          </a:p>
          <a:p>
            <a:pPr marL="0" indent="0" algn="just">
              <a:lnSpc>
                <a:spcPct val="112000"/>
              </a:lnSpc>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從押們轉到埃及小河，直通到海爲止。</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border shall turn from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Azmon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to the Brook of Egypt, and it shall end at the Sea.</a:t>
            </a:r>
          </a:p>
          <a:p>
            <a:pPr marL="0" indent="0" algn="just">
              <a:lnSpc>
                <a:spcPct val="112000"/>
              </a:lnSpc>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西邊要以大海爲界，這就是你們的西界。</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As for the western border, you shall have the Great Sea for a border; this shall be your western border</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239842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34:1-29】</a:t>
            </a:r>
          </a:p>
          <a:p>
            <a:pPr marL="0" indent="0" algn="just">
              <a:lnSpc>
                <a:spcPct val="112000"/>
              </a:lnSpc>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北界要從大海起，劃到何珥山；</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this shall be your northern border: From the Great Sea you shall mark out your border line to Mount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Hor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從何珥山劃到哈馬口，通到西達達，</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from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Mount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Hor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you shall mark out your border to the entrance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Hamath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then the direction of the border shall be toward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Zedad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099075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34:1-29】</a:t>
            </a:r>
          </a:p>
          <a:p>
            <a:pPr marL="0" indent="0" algn="just">
              <a:lnSpc>
                <a:spcPct val="112000"/>
              </a:lnSpc>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又通到西斐侖，直到哈薩以難。這要作你們的北界。</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border shall proceed to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Ziphron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it shall end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Hazar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Enan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This shall be your northern border.</a:t>
            </a:r>
          </a:p>
          <a:p>
            <a:pPr marL="0" indent="0" algn="just">
              <a:lnSpc>
                <a:spcPct val="112000"/>
              </a:lnSpc>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你們要從哈薩以難劃到示番爲東界。</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shall mark out your eastern border from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Hazar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Enan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to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Shepham</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334611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34:1-29】</a:t>
            </a:r>
          </a:p>
          <a:p>
            <a:pPr marL="0" indent="0" algn="just">
              <a:lnSpc>
                <a:spcPct val="112000"/>
              </a:lnSpc>
              <a:buNone/>
            </a:pPr>
            <a:r>
              <a:rPr lang="en-US" altLang="zh-CN" sz="31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這界要從示番下到亞延東邊的利比拉，又要達到基尼烈湖的東邊；</a:t>
            </a:r>
            <a:endParaRPr lang="en-US" altLang="zh-CN"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1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100" b="1" kern="100" dirty="0">
                <a:latin typeface="微软雅黑" panose="020B0503020204020204" pitchFamily="34" charset="-122"/>
                <a:ea typeface="微软雅黑" panose="020B0503020204020204" pitchFamily="34" charset="-122"/>
                <a:cs typeface="Calibri" panose="020F0502020204030204" pitchFamily="34" charset="0"/>
              </a:rPr>
              <a:t>border shall go down from </a:t>
            </a:r>
            <a:r>
              <a:rPr lang="en-US" altLang="zh-CN" sz="3100" b="1" kern="100" dirty="0" err="1">
                <a:latin typeface="微软雅黑" panose="020B0503020204020204" pitchFamily="34" charset="-122"/>
                <a:ea typeface="微软雅黑" panose="020B0503020204020204" pitchFamily="34" charset="-122"/>
                <a:cs typeface="Calibri" panose="020F0502020204030204" pitchFamily="34" charset="0"/>
              </a:rPr>
              <a:t>Shepham</a:t>
            </a:r>
            <a:r>
              <a:rPr lang="en-US" altLang="zh-CN" sz="3100" b="1" kern="100" dirty="0">
                <a:latin typeface="微软雅黑" panose="020B0503020204020204" pitchFamily="34" charset="-122"/>
                <a:ea typeface="微软雅黑" panose="020B0503020204020204" pitchFamily="34" charset="-122"/>
                <a:cs typeface="Calibri" panose="020F0502020204030204" pitchFamily="34" charset="0"/>
              </a:rPr>
              <a:t> to </a:t>
            </a:r>
            <a:r>
              <a:rPr lang="en-US" altLang="zh-CN" sz="3100" b="1" kern="100" dirty="0" err="1">
                <a:latin typeface="微软雅黑" panose="020B0503020204020204" pitchFamily="34" charset="-122"/>
                <a:ea typeface="微软雅黑" panose="020B0503020204020204" pitchFamily="34" charset="-122"/>
                <a:cs typeface="Calibri" panose="020F0502020204030204" pitchFamily="34" charset="0"/>
              </a:rPr>
              <a:t>Riblah</a:t>
            </a:r>
            <a:r>
              <a:rPr lang="en-US" altLang="zh-CN" sz="3100" b="1" kern="100" dirty="0">
                <a:latin typeface="微软雅黑" panose="020B0503020204020204" pitchFamily="34" charset="-122"/>
                <a:ea typeface="微软雅黑" panose="020B0503020204020204" pitchFamily="34" charset="-122"/>
                <a:cs typeface="Calibri" panose="020F0502020204030204" pitchFamily="34" charset="0"/>
              </a:rPr>
              <a:t> on the east side of Ain; the border shall go down and reach to the eastern side of the Sea of </a:t>
            </a:r>
            <a:r>
              <a:rPr lang="en-US" altLang="zh-CN" sz="3100" b="1" kern="100" dirty="0" err="1">
                <a:latin typeface="微软雅黑" panose="020B0503020204020204" pitchFamily="34" charset="-122"/>
                <a:ea typeface="微软雅黑" panose="020B0503020204020204" pitchFamily="34" charset="-122"/>
                <a:cs typeface="Calibri" panose="020F0502020204030204" pitchFamily="34" charset="0"/>
              </a:rPr>
              <a:t>Chinnereth</a:t>
            </a:r>
            <a:r>
              <a:rPr lang="en-US" altLang="zh-CN" sz="31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1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這界要下到約旦河，通到鹽海爲止，這四圍的邊界以內，要作你們的地。” </a:t>
            </a:r>
            <a:endParaRPr lang="en-US" altLang="zh-CN"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1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100" b="1" kern="100" dirty="0">
                <a:latin typeface="微软雅黑" panose="020B0503020204020204" pitchFamily="34" charset="-122"/>
                <a:ea typeface="微软雅黑" panose="020B0503020204020204" pitchFamily="34" charset="-122"/>
                <a:cs typeface="Calibri" panose="020F0502020204030204" pitchFamily="34" charset="0"/>
              </a:rPr>
              <a:t>border shall go down along the Jordan, and it shall end at the Salt Sea. This shall be your land with its surrounding boundaries.’”</a:t>
            </a:r>
          </a:p>
        </p:txBody>
      </p:sp>
    </p:spTree>
    <p:extLst>
      <p:ext uri="{BB962C8B-B14F-4D97-AF65-F5344CB8AC3E}">
        <p14:creationId xmlns:p14="http://schemas.microsoft.com/office/powerpoint/2010/main" val="3510776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34:1-29】</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摩西吩咐以色列人說：“這地就是耶和華吩咐拈鬮給九個半支派承受爲業的。</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Moses commanded the children of Israel, saying: “This is the land which you shall inherit by lot, which the Lord has commanded to give to the nine tribes and to the half-tribe.</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因爲流便支派和迦得支派按著宗族受了産業；瑪拿西半個支派也受了産業。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tribe of the children of Reuben according to the house of their fathers, and the tribe of the children of Gad according to the house of their fathers, have received their inheritance; and the half-tribe of Manasseh has received its inheritance.</a:t>
            </a:r>
          </a:p>
        </p:txBody>
      </p:sp>
    </p:spTree>
    <p:extLst>
      <p:ext uri="{BB962C8B-B14F-4D97-AF65-F5344CB8AC3E}">
        <p14:creationId xmlns:p14="http://schemas.microsoft.com/office/powerpoint/2010/main" val="7494397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34:1-29】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這兩個半支派已經在耶利哥對面、約旦河東向日出之地受了産業。”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two tribes and the half-tribe have received their inheritance on this side of the Jordan, across from Jericho eastward, toward the sunrise.”</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要給你們分地爲業之人的名字，是祭司以利亞撒和嫩的兒子約書亞。 </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These are the names of the men who shall divide the land among you as an inheritance: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priest and Joshua the son of Nun.</a:t>
            </a:r>
          </a:p>
          <a:p>
            <a:pPr marL="0" indent="0" algn="just">
              <a:lnSpc>
                <a:spcPct val="100000"/>
              </a:lnSpc>
              <a:buNone/>
            </a:pP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236277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34:1-29】</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又要從每支派中選一個首領幫助他們。</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take one leader of every tribe to divide the land for the inheritance.</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這些人的名字：猶大支派有耶孚尼的兒子迦勒；</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are the names of the men: from the tribe of Judah, Caleb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Jephunneh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西緬支派有亞米忽的兒子示母利；</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from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tribe of the children of Simeon,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Shemuel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Ammihud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7344150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11430</TotalTime>
  <Words>1482</Words>
  <Application>Microsoft Office PowerPoint</Application>
  <PresentationFormat>全屏显示(4:3)</PresentationFormat>
  <Paragraphs>85</Paragraphs>
  <Slides>16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16</vt:i4>
      </vt:variant>
    </vt:vector>
  </HeadingPairs>
  <TitlesOfParts>
    <vt:vector size="23"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1234</cp:revision>
  <dcterms:created xsi:type="dcterms:W3CDTF">2014-02-25T17:54:08Z</dcterms:created>
  <dcterms:modified xsi:type="dcterms:W3CDTF">2021-05-07T17:09:58Z</dcterms:modified>
</cp:coreProperties>
</file>