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8"/>
  </p:notesMasterIdLst>
  <p:handoutMasterIdLst>
    <p:handoutMasterId r:id="rId39"/>
  </p:handoutMasterIdLst>
  <p:sldIdLst>
    <p:sldId id="2738" r:id="rId2"/>
    <p:sldId id="2743" r:id="rId3"/>
    <p:sldId id="2744" r:id="rId4"/>
    <p:sldId id="2745" r:id="rId5"/>
    <p:sldId id="2746" r:id="rId6"/>
    <p:sldId id="2747" r:id="rId7"/>
    <p:sldId id="2748" r:id="rId8"/>
    <p:sldId id="2749" r:id="rId9"/>
    <p:sldId id="2750" r:id="rId10"/>
    <p:sldId id="2751" r:id="rId11"/>
    <p:sldId id="2752" r:id="rId12"/>
    <p:sldId id="2753" r:id="rId13"/>
    <p:sldId id="2754" r:id="rId14"/>
    <p:sldId id="2755" r:id="rId15"/>
    <p:sldId id="2756" r:id="rId16"/>
    <p:sldId id="2757" r:id="rId17"/>
    <p:sldId id="2758" r:id="rId18"/>
    <p:sldId id="2759" r:id="rId19"/>
    <p:sldId id="2760" r:id="rId20"/>
    <p:sldId id="2761" r:id="rId21"/>
    <p:sldId id="2762" r:id="rId22"/>
    <p:sldId id="2763" r:id="rId23"/>
    <p:sldId id="2764" r:id="rId24"/>
    <p:sldId id="2728" r:id="rId25"/>
    <p:sldId id="2742" r:id="rId26"/>
    <p:sldId id="2765" r:id="rId27"/>
    <p:sldId id="2766" r:id="rId28"/>
    <p:sldId id="2767" r:id="rId29"/>
    <p:sldId id="2768" r:id="rId30"/>
    <p:sldId id="2769" r:id="rId31"/>
    <p:sldId id="2770" r:id="rId32"/>
    <p:sldId id="2771" r:id="rId33"/>
    <p:sldId id="2772" r:id="rId34"/>
    <p:sldId id="2774" r:id="rId35"/>
    <p:sldId id="1098" r:id="rId36"/>
    <p:sldId id="2775" r:id="rId3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69" d="100"/>
          <a:sy n="69" d="100"/>
        </p:scale>
        <p:origin x="24" y="9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2021/6/4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2021/6/4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2021/6/4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2021/6/4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2021/6/4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2021/6/4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2021/6/4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2021/6/4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2021/6/4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2021/6/4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2021/6/4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2021/6/4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2021/6/4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2021/6/4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以下所記的是摩西在約旦河東的曠野，疏弗對面的亞拉巴，就是巴蘭、陀弗、拉班、哈洗錄、底撒哈中間，向以色列衆人所說的話。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words which Moses spoke to all Israel on this side of the Jordan in the wilderness, in the plain opposite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Suph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between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Laban,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Dizahab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從何烈山經過西珥山，到加低斯巴尼亞，有十一天的路程。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eleven days’ journey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way of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Kadesh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我們照著耶和華我們　神所吩咐的，從何烈山起行，經過你們所看見那大而可怕的曠野，往亞摩利人的山地去，到了加低斯巴尼亞。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we 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went through all that great and terrible wilderness which you saw on the way to the mountains of the Amorites, as the Lord our God had commanded us. Then we came to Kadesh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我對你們說：‘你們已經到了耶和華我們　神所賜給我們的亞摩利人之山地。</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said to you, ‘You have come to the mountains of the Amorites, which the Lord our God is giving us.</a:t>
            </a:r>
          </a:p>
        </p:txBody>
      </p:sp>
    </p:spTree>
    <p:extLst>
      <p:ext uri="{BB962C8B-B14F-4D97-AF65-F5344CB8AC3E}">
        <p14:creationId xmlns:p14="http://schemas.microsoft.com/office/powerpoint/2010/main" val="1769800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看哪，耶和華你的　神已將那地擺在你面前，你要照耶和華你列祖的　神所說的上去得那地爲業，不要懼怕，也不要驚惶。’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Look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your God has set the land before you; go up and possess it, as the Lord God of your fathers has spoken to you; do not fear or be discouraged.’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你們都就近我來，說：‘我們要先打發人去，爲我們窺探那地，將我們上去該走何道，必進何城，都回報我們。’</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every one of you came near to me and said, ‘Let us send men before us, and let them search out the land for us, and bring back word to us of the way by which we should go up, and of the cities into which we shall come.’</a:t>
            </a:r>
          </a:p>
        </p:txBody>
      </p:sp>
    </p:spTree>
    <p:extLst>
      <p:ext uri="{BB962C8B-B14F-4D97-AF65-F5344CB8AC3E}">
        <p14:creationId xmlns:p14="http://schemas.microsoft.com/office/powerpoint/2010/main" val="10315158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這話我以爲美，就從你們中間選了十二個人，每支派一人。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plan pleased me well; so I took twelve of your men, one man from each tribe.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于是他們起身上山地去，到以實各穀，窺探那地。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departed and went up into the mountains, and came to the Valley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Eshcol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spied it out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13563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他們手裏拿著那地的果子下來，到我們那裏，回報說：‘耶和華我們的　神所賜給我們的是美地。’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took some of the fruit of the land in their hands and brought it down to us; and they brought back word to us, saying, ‘It is a good land which the Lord our God is giving us.’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你們却不肯上去，竟違背了耶和華你們　神的命令，</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would not go up, but rebelled against the command of the Lord your God;</a:t>
            </a:r>
          </a:p>
        </p:txBody>
      </p:sp>
    </p:spTree>
    <p:extLst>
      <p:ext uri="{BB962C8B-B14F-4D97-AF65-F5344CB8AC3E}">
        <p14:creationId xmlns:p14="http://schemas.microsoft.com/office/powerpoint/2010/main" val="2903274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在帳棚內發怨言說：‘耶和華因爲恨我們，所以將我們從埃及地領出來，要交在亞摩利人手中，除滅我們。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complained in your tents, and said, ‘Because the Lord hates us, He has brought us out of the land of Egypt to deliver us into the hand of the Amorites, to destroy us.</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我們上哪裏去呢？我們的弟兄使我們的心消化，說：那地的民比我們又大又高，城邑又廣大又堅固，高得頂天，幷且我們在那裏看見亞衲族的人。’</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can we go up? Our brethren have discouraged our hearts, saying, “The people are greater and taller than we; the cities are great and fortified up to heaven; moreover we have seen the sons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there.”’</a:t>
            </a:r>
          </a:p>
        </p:txBody>
      </p:sp>
    </p:spTree>
    <p:extLst>
      <p:ext uri="{BB962C8B-B14F-4D97-AF65-F5344CB8AC3E}">
        <p14:creationId xmlns:p14="http://schemas.microsoft.com/office/powerpoint/2010/main" val="1423147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我就對你們說：‘不要驚恐，也不要怕他們。</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said to you, ‘Do not be terrified, or afraid of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在你們前面行的耶和華你們的　神必爲你們爭戰，正如祂在埃及和曠野，在你們眼前所行的一樣。</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your God, who goes before you, He will fight for you, according to all He did for you in Egypt before your eyes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40016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你們在曠野所行的路上，也曾見耶和華你們的　神撫養你們，如同人撫養兒子一般，直等你們來到這地方。’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in the wilderness where you saw how the Lord your God carried you, as a man carries his son, in all the way that you went until you came to this place.’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你們在這事上却不信耶和華你們的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Yet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for all that, you did not believe the Lord your God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38565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祂在路上，在你們前面行，爲你們找安營的地方。夜間在火柱裏，日間在雲柱裏，指示你們所當行的路。”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went in the way before you to search out a place for you to pitch your tents, to show you the way you should go, in the fire by night and in the cloud by 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耶和華聽見你們這話，就發怒起誓說：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heard the sound of your words, and was angry, and took an oath, saying,</a:t>
            </a:r>
          </a:p>
        </p:txBody>
      </p:sp>
    </p:spTree>
    <p:extLst>
      <p:ext uri="{BB962C8B-B14F-4D97-AF65-F5344CB8AC3E}">
        <p14:creationId xmlns:p14="http://schemas.microsoft.com/office/powerpoint/2010/main" val="15633571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這惡世代的人，連一個也不得見我起誓應許賜給你們列祖的美地；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Surely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not one of these men of this evil generation shall see that good land of which I swore to give to your fathers,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惟有耶孚尼的兒子迦勒必得看見，幷且我要將他所踏過的地賜給他和他的子孫，因爲他專心跟從我。’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except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Caleb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he shall see it, and to him and his children I am giving the land on which he walked, because he wholly followed the Lord.’</a:t>
            </a:r>
          </a:p>
        </p:txBody>
      </p:sp>
    </p:spTree>
    <p:extLst>
      <p:ext uri="{BB962C8B-B14F-4D97-AF65-F5344CB8AC3E}">
        <p14:creationId xmlns:p14="http://schemas.microsoft.com/office/powerpoint/2010/main" val="28825834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耶和華爲你的緣故也向我發怒，說：‘你必不得進入那地。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was also angry with me for your sakes, saying, ‘Even you shall not go in there.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伺候你、嫩的兒子約書亞，他必得進入那地，你要勉勵他，因爲他要使以色列人承受那地爲業，</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Joshua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 of Nun, who stands before you, he shall go in there. Encourage him, for he shall cause Israel to inherit it.</a:t>
            </a:r>
          </a:p>
        </p:txBody>
      </p:sp>
    </p:spTree>
    <p:extLst>
      <p:ext uri="{BB962C8B-B14F-4D97-AF65-F5344CB8AC3E}">
        <p14:creationId xmlns:p14="http://schemas.microsoft.com/office/powerpoint/2010/main" val="3326832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出埃及第四十年十一月初一日，摩西照耶和華藉著他所吩咐以色列人的話都曉諭他們。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it came to pass in the fortieth year, in the eleventh month, on the first day of the month, that Moses spoke to the children of Israel according to all that the Lord had given him as commandments to them,</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那時，他已經擊殺了住希實本的亞摩利王西宏，和住以得來、亞斯他錄的巴珊王噩。</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had killed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the Amorites, who dwelt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Bashan, who dwelt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Ashtaroth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3282306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幷且你們的婦人孩子，就是你們所說必被擄掠的，和今日不知善惡的兒女，必進入那地。我要將那地賜給他們，他們必得爲業。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little ones and your children, who you say will be victims, who today have no knowledge of good and evil, they shall go in there; to them I will give it, and they shall possess it.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至于你們，要轉回，從紅海的路往曠野去。’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for you, turn and take your journey into the wilderness by the Way of the Red Sea.’</a:t>
            </a:r>
          </a:p>
        </p:txBody>
      </p:sp>
    </p:spTree>
    <p:extLst>
      <p:ext uri="{BB962C8B-B14F-4D97-AF65-F5344CB8AC3E}">
        <p14:creationId xmlns:p14="http://schemas.microsoft.com/office/powerpoint/2010/main" val="22437402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那時，你們回答我說：‘我們得罪了耶和華，情願照耶和華我們　神一切所吩咐的上去爭戰。’于是你們各人帶著兵器，爭先上山地去了。</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answered and said to me, ‘We have sinned against the Lord; we will go up and fight, just as the Lord our God commanded us.’ And when everyone of you had girded on his weapons of war, you were ready to go up into the mountain.</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耶和華吩咐我說：‘你對他們說：不要上去，也不要爭戰，因我不在你們中間，恐怕你們被仇敵殺敗了。’</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me, ‘Tell them, “Do not go up nor fight, for I am not among you; lest you be defeated before your enemies.”</a:t>
            </a:r>
          </a:p>
        </p:txBody>
      </p:sp>
    </p:spTree>
    <p:extLst>
      <p:ext uri="{BB962C8B-B14F-4D97-AF65-F5344CB8AC3E}">
        <p14:creationId xmlns:p14="http://schemas.microsoft.com/office/powerpoint/2010/main" val="15986707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我就告訴了你們，你們却不聽從，竟違背耶和華的命令，擅自上山地去了。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spoke to you; yet you would not listen, but rebelled against the command of the Lord, and presumptuously went up into the mountain.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住那山地的亞摩利人就出來攻擊你們，追趕你們如蜂擁一般，在西珥殺退你們，直到何珥瑪。</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Amorites who dwelt in that mountain came out against you and chased you as bees do, and drove you back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794991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你們便回來，在耶和華面前哭號，耶和華却不聽你們的聲音，也不向你們側耳。</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returned and wept before the Lord, but the Lord would not listen to your voice nor give ear to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于是你們在加低斯住了許多日子。”</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you remained in Kadesh many days, according to the days that you spent there.</a:t>
            </a:r>
          </a:p>
        </p:txBody>
      </p:sp>
    </p:spTree>
    <p:extLst>
      <p:ext uri="{BB962C8B-B14F-4D97-AF65-F5344CB8AC3E}">
        <p14:creationId xmlns:p14="http://schemas.microsoft.com/office/powerpoint/2010/main" val="38858207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申命記概述</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重述</a:t>
            </a: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三大部分</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對新約的影響</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歷史（過去）</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 </a:t>
            </a:r>
            <a:r>
              <a:rPr lang="en-US" altLang="zh-CN" sz="3200" b="1" u="sng" kern="100" dirty="0" err="1" smtClean="0">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7:7-11】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耶和華專愛你們，揀選你們，幷非因你們的人數多于別民，原來你們的人數在萬民中是最少的。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did not set His love on you nor choose you because you were more in number than any other people, for you were the least of all peoples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361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歷史（過去）</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 </a:t>
            </a:r>
            <a:r>
              <a:rPr lang="en-US" altLang="zh-CN" sz="3200" b="1" u="sng" kern="100" dirty="0" err="1" smtClean="0">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7:7-11】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只因耶和華愛你們，又因要守祂向你們列祖所起的誓，就用大能的手領你們出來，從爲奴之家救贖你們脫離埃及王法老的手。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the Lord loves you, and because He would keep the oath which He swore to your fathers, the Lord has brought you out with a mighty hand, and redeemed you from the house of bondage, from the hand of Pharaoh king of Egypt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11415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歷史（過去）</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7:7-11】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所以你要知道耶和華你的　神，祂是　神，是信實的　神，向愛祂、守祂誡命的人守約，施慈愛直到千代；“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know that the Lord your God, He is God, the faithful God who keeps covenant and mercy for a thousand generations with those who love Him and keep His commandments;</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739784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歷史（過去）</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7:7-11】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向恨祂的人當面報應他們，將他們滅絕。凡恨祂的人，必報應他們，决不遲延。</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repays those who hate Him to their face, to destroy them. He will not be slack with him who hates Him; He will repay him to his face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626376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歷史（過去）</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7:7-11】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所以你要謹守遵行我今日所吩咐你的誡命、律例、典章。”</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keep the commandment, the statutes, and the judgments which I command you today, to observe them.</a:t>
            </a:r>
          </a:p>
        </p:txBody>
      </p:sp>
    </p:spTree>
    <p:extLst>
      <p:ext uri="{BB962C8B-B14F-4D97-AF65-F5344CB8AC3E}">
        <p14:creationId xmlns:p14="http://schemas.microsoft.com/office/powerpoint/2010/main" val="2092248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摩西在約旦河東的摩押地講律法說：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side of the Jordan in the land of Moab, Moses began to explain this law,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神在何烈山曉諭我們說：你們在這山上住的日子够了，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spoke to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saying: ‘You have dwelt long enough at this mountain.</a:t>
            </a:r>
          </a:p>
        </p:txBody>
      </p:sp>
    </p:spTree>
    <p:extLst>
      <p:ext uri="{BB962C8B-B14F-4D97-AF65-F5344CB8AC3E}">
        <p14:creationId xmlns:p14="http://schemas.microsoft.com/office/powerpoint/2010/main" val="10378014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現在</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6:4-9】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以色列啊，你要聽！耶和華我們　神是獨一的主。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Hear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 Israel: The Lord our God, the Lord is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你要盡心、盡性、盡力愛耶和華你的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love the Lord your God with all your heart, with all your soul, and with all your strength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085973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現在</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6:4-9】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我今日所吩咐你的話都要記在心上，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words which I command you today shall be in your heart.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也要殷勤教訓你的兒女，無論你坐在家裏，行在路上，躺下，起來，都要談論；</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teach them diligently to your children, and shall talk of them when you sit in your house, when you walk by the way, when you lie down, and when you rise up</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89201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歷史（過去），現在，將來</a:t>
            </a: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現在</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6:4-9】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也要系在手上爲記號，戴在額上爲經文；</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bind them as a sign on your hand, and they shall be as frontlets between your eyes.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又要寫在你房屋的門框上，幷你的城門上。”</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write them on the doorposts of your house and on your gates.</a:t>
            </a:r>
          </a:p>
        </p:txBody>
      </p:sp>
    </p:spTree>
    <p:extLst>
      <p:ext uri="{BB962C8B-B14F-4D97-AF65-F5344CB8AC3E}">
        <p14:creationId xmlns:p14="http://schemas.microsoft.com/office/powerpoint/2010/main" val="6688917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32:45-47a】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摩西向以色列衆人說完了這一切的話，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finished speaking all these words to all Israel,</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又說：“我今日所警教你們的，你們都要放在心上，要吩咐你們的子孫謹守遵行這律法上的話。</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them: “Set your hearts on all the words which I testify among you today, which you shall command your children to be careful to observe—all the words of this law.</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47a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因爲這不是虛空與你們無關的事，乃是你們的生命</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is not a futile thing for you, because it is your life….</a:t>
            </a:r>
          </a:p>
        </p:txBody>
      </p:sp>
    </p:spTree>
    <p:extLst>
      <p:ext uri="{BB962C8B-B14F-4D97-AF65-F5344CB8AC3E}">
        <p14:creationId xmlns:p14="http://schemas.microsoft.com/office/powerpoint/2010/main" val="21400830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 32:45-47a】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摩西向以色列衆人說完了這一切的話，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finished speaking all these words to all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又說：“我今日所警教你們的，你們都要放在心上，要吩咐你們的子孫謹守遵行這律法上的話。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them: “Set your hearts on all the words which I testify among you today, which you shall command your children to be careful to observe—all the words of this law.</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47a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因爲這不是虛空與你們無關的事，乃是你們的生命</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is not a futile thing for you, because it is your life….</a:t>
            </a:r>
          </a:p>
        </p:txBody>
      </p:sp>
    </p:spTree>
    <p:extLst>
      <p:ext uri="{BB962C8B-B14F-4D97-AF65-F5344CB8AC3E}">
        <p14:creationId xmlns:p14="http://schemas.microsoft.com/office/powerpoint/2010/main" val="33746086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摩西對新一代的以色列人講述上一代人的失敗事迹，而不是講述上一代人當年違背法老跟從摩西的勇敢事迹。請列舉聖經書卷的作者講述自己失敗經歷的例子？給我教導下一代帶來怎樣的啓發？</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在第四章，摩西預言了將來以色列人對神的悖逆，既然摩西知道以色列人將來一定會將他所講的拋弃，摩西爲何還要一再重複作“無用功”？給我們今天的基督徒帶來怎樣的啓發？</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西在即將離世的時候給新一代以色列人留下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申命記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。世人離世前，最希望給孩子留下的是什麽？當我們自己即將離世的時候，我們最希望給孩子們留下的又是什麽？</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81571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要起行轉到亞摩利人的山地和靠近這山地的各處，就是亞拉巴、山地、高原、南地、沿海一帶迦南人的地，幷黎巴嫩山又到幼發拉底大河。</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Turn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take your journey, and go to the mountains of the Amorites, to all the neighboring places in the plain, in the mountains and in the lowland, in the South and on the seacoast, to the land of the Canaanites and to Lebanon, as far as the great river, the River Euphrates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4304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如今我將這地擺在你們面前，你們要進去得這地，就是耶和華向你們列祖亞伯拉罕、以撒、雅各起誓應許賜給他們和他們後裔爲業之地。”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See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have set the land before you; go in and possess the land which the Lord swore to your fathers—to Abraham, Isaac, and Jacob—to give to them and their descendants after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那時我對你們說：‘管理你們的重任，我獨自擔當不起。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spoke to you at that time, saying: ‘I alone am not able to bear you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07088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耶和華你們的　神使你們多起來。看哪，你們今日像天上的星那樣多。</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your God has multiplied you, and here you are today, as the stars of heaven in multitude.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惟願耶和華你們列祖的　神使你們比如今更多千倍，照</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所應許你們的話賜福與你們。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May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God of your fathers make you a thousand times more numerous than you are, and bless you as He has promised you</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73706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但你們的麻煩，和管理你們的重任，幷你們的爭訟，我獨自一人怎能擔當得起呢？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can I alone bear your problems and your burdens and your complaints?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你們要按著各支派選舉有智慧、有見識、爲衆人所認識的，我立他們爲你們的首領。’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Choose wise, understanding, and knowledgeable men from among your tribes, and I will make them heads over you.’</a:t>
            </a: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你們回答我說：‘照你所說的行了爲妙。’</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answered me and said, ‘The thing which you have told us to do is good.’</a:t>
            </a:r>
          </a:p>
        </p:txBody>
      </p:sp>
    </p:spTree>
    <p:extLst>
      <p:ext uri="{BB962C8B-B14F-4D97-AF65-F5344CB8AC3E}">
        <p14:creationId xmlns:p14="http://schemas.microsoft.com/office/powerpoint/2010/main" val="2467491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我便將你們各支派的首領，有智慧爲衆人所認識的，照你們的支派，立他們爲官長、千夫長、百夫長、五十夫長、十夫長，管理你們。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took the heads of your tribes, wise and knowledgeable men, and made them heads over you, leaders of thousands, leaders of hundreds, leaders of fifties, leaders of tens, and officers for your tribes.</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當時，我囑咐你們的審判官說：‘你們聽訟，無論是弟兄彼此爭訟，是與同居的外人爭訟，都要按公義判斷。</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commanded your judges at that time, saying, ‘Hear the cases between your brethren, and judge righteously between a man and his brother or the stranger who is with him.</a:t>
            </a:r>
          </a:p>
        </p:txBody>
      </p:sp>
    </p:spTree>
    <p:extLst>
      <p:ext uri="{BB962C8B-B14F-4D97-AF65-F5344CB8AC3E}">
        <p14:creationId xmlns:p14="http://schemas.microsoft.com/office/powerpoint/2010/main" val="2013764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1:1-46】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審判的時候，不可看人的外貌；聽訟不可分貴賤，不可懼怕人，因爲審判是屬乎　神的。若有難斷的案件，可以呈到我這裏，我就判斷。’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show partiality in judgment; you shall hear the small as well as the great; you shall not be afraid in any man’s presence, for the judgment is God’s. The case that is too hard for you, bring to me, and I will hear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那時，我將你們所當行的事都吩咐你們了。”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commanded you at that time all the things which you should do.</a:t>
            </a:r>
          </a:p>
        </p:txBody>
      </p:sp>
    </p:spTree>
    <p:extLst>
      <p:ext uri="{BB962C8B-B14F-4D97-AF65-F5344CB8AC3E}">
        <p14:creationId xmlns:p14="http://schemas.microsoft.com/office/powerpoint/2010/main" val="2196047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12311</TotalTime>
  <Words>2795</Words>
  <Application>Microsoft Office PowerPoint</Application>
  <PresentationFormat>全屏显示(4:3)</PresentationFormat>
  <Paragraphs>160</Paragraphs>
  <Slides>36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1271</cp:revision>
  <dcterms:created xsi:type="dcterms:W3CDTF">2014-02-25T17:54:08Z</dcterms:created>
  <dcterms:modified xsi:type="dcterms:W3CDTF">2021-06-04T21:45:04Z</dcterms:modified>
</cp:coreProperties>
</file>