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5"/>
  </p:notesMasterIdLst>
  <p:handoutMasterIdLst>
    <p:handoutMasterId r:id="rId26"/>
  </p:handoutMasterIdLst>
  <p:sldIdLst>
    <p:sldId id="2738" r:id="rId2"/>
    <p:sldId id="2840" r:id="rId3"/>
    <p:sldId id="2841" r:id="rId4"/>
    <p:sldId id="2842" r:id="rId5"/>
    <p:sldId id="2843" r:id="rId6"/>
    <p:sldId id="2844" r:id="rId7"/>
    <p:sldId id="2845" r:id="rId8"/>
    <p:sldId id="2846" r:id="rId9"/>
    <p:sldId id="2847" r:id="rId10"/>
    <p:sldId id="2848" r:id="rId11"/>
    <p:sldId id="2849" r:id="rId12"/>
    <p:sldId id="2850" r:id="rId13"/>
    <p:sldId id="2851" r:id="rId14"/>
    <p:sldId id="2852" r:id="rId15"/>
    <p:sldId id="2853" r:id="rId16"/>
    <p:sldId id="2854" r:id="rId17"/>
    <p:sldId id="2855" r:id="rId18"/>
    <p:sldId id="2728" r:id="rId19"/>
    <p:sldId id="2856" r:id="rId20"/>
    <p:sldId id="2857" r:id="rId21"/>
    <p:sldId id="2742" r:id="rId22"/>
    <p:sldId id="2798" r:id="rId23"/>
    <p:sldId id="1098" r:id="rId24"/>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4565" autoAdjust="0"/>
    <p:restoredTop sz="94660"/>
  </p:normalViewPr>
  <p:slideViewPr>
    <p:cSldViewPr>
      <p:cViewPr varScale="1">
        <p:scale>
          <a:sx n="68" d="100"/>
          <a:sy n="68" d="100"/>
        </p:scale>
        <p:origin x="96" y="9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2021/7/9</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2021/7/9</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2021/7/9</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2021/7/9</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2021/7/9</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2021/7/9</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2021/7/9</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2021/7/9</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2021/7/9</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2021/7/9</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2021/7/9</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2021/7/9</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2021/7/9</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2021/7/9</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5:1-33】</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1 </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摩西將以色列衆人召了來，對他們說：“以色列人哪，我今日曉諭你們的律例、典章，你們要聽，可以學習，謹守遵行。</a:t>
            </a:r>
            <a:endPar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Moses called all Israel, and said to them: “Hear, O Israel, the statutes and judgments which I speak in your hearing today, that you may learn them and be careful to observe them.</a:t>
            </a:r>
          </a:p>
          <a:p>
            <a:pPr marL="0" indent="0" algn="just">
              <a:lnSpc>
                <a:spcPct val="112000"/>
              </a:lnSpc>
              <a:buNone/>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2 </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耶和華我們的　神在何烈山與我們立約。</a:t>
            </a:r>
            <a:endPar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The </a:t>
            </a: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Lord our God made a covenant with us in </a:t>
            </a:r>
            <a:r>
              <a:rPr lang="en-US" altLang="zh-CN" sz="3200" b="1" kern="100" dirty="0" err="1">
                <a:solidFill>
                  <a:srgbClr val="FFFF00"/>
                </a:solidFill>
                <a:latin typeface="微软雅黑" panose="020B0503020204020204" pitchFamily="34" charset="-122"/>
                <a:ea typeface="微软雅黑" panose="020B0503020204020204" pitchFamily="34" charset="-122"/>
                <a:cs typeface="Calibri" panose="020F0502020204030204" pitchFamily="34" charset="0"/>
              </a:rPr>
              <a:t>Horeb</a:t>
            </a: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402293181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5:1-33】</a:t>
            </a:r>
            <a:endParaRPr lang="en-US" altLang="zh-CN"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不可偷盜。</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You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shall not steal.</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不可作假見證陷害人。</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You shall not bear false witness against your neighbor.</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不可貪戀人的妻子；也不可貪圖人的房屋、田地、僕婢、牛、驢，幷他一切所有的。’</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You shall not covet your neighbor’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 wife; and you shall not desire your neighbor’s house, his field, his male servant, his female servant, his ox, his donkey, or anything that is your neighbor’s.’</a:t>
            </a:r>
          </a:p>
        </p:txBody>
      </p:sp>
    </p:spTree>
    <p:extLst>
      <p:ext uri="{BB962C8B-B14F-4D97-AF65-F5344CB8AC3E}">
        <p14:creationId xmlns:p14="http://schemas.microsoft.com/office/powerpoint/2010/main" val="232788551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5:1-33】</a:t>
            </a:r>
            <a:endParaRPr lang="en-US" altLang="zh-CN"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這些話是耶和華在山上，從火中、雲中、幽暗中，大聲曉諭你們全會衆的，此外幷沒有添別的話。他就把這話寫在兩塊石版上，交給我了。”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These words the Lord spoke to all your assembly, in the mountain from the midst of the fire, the cloud, and the thick darkness, with a loud voice; and He added no more. And He wrote them on two tablets of stone and gave them to me</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26454723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5:1-33】</a:t>
            </a:r>
            <a:endParaRPr lang="en-US" altLang="zh-CN"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那時，火焰燒山，你們聽見從黑暗中出來的聲音，你們支派中所有的首領和長老都來就近我，</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zh-CN" altLang="en-US"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 it was, when you heard the voice from the midst of the darkness, while the mountain was burning with fire, that you came near to me, all the heads of your tribes and your elders.</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說：‘看哪，耶和華我們　神將他的榮光和他的大能顯給我們看，我們又聽見他的聲音從火中出來。今日我們得見　神與人說話，人還存活。</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you said: ‘Surely the Lord our God has shown us His glory and His greatness, and we have heard His </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voice from the midst of the fire. </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We have seen this day that God speaks with man; yet he still lives.</a:t>
            </a:r>
          </a:p>
        </p:txBody>
      </p:sp>
    </p:spTree>
    <p:extLst>
      <p:ext uri="{BB962C8B-B14F-4D97-AF65-F5344CB8AC3E}">
        <p14:creationId xmlns:p14="http://schemas.microsoft.com/office/powerpoint/2010/main" val="179115147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5:1-33】</a:t>
            </a:r>
            <a:endParaRPr lang="en-US" altLang="zh-CN"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現在這大火將要燒滅我們，我們何必冒死呢？若再聽見耶和華我們　神的聲音，就必死亡。</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therefore, why should we die? For this great fire will consume us; if we hear the voice of the Lord our God anymore, then we shall die.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26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凡屬血氣的，曾有何人聽見永生　神的聲音從火中出來，像我們聽見還能存活呢？</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For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who is there of all flesh who has heard the voice of the living God speaking from the midst of the fire, as we have, and lived?</a:t>
            </a:r>
          </a:p>
        </p:txBody>
      </p:sp>
    </p:spTree>
    <p:extLst>
      <p:ext uri="{BB962C8B-B14F-4D97-AF65-F5344CB8AC3E}">
        <p14:creationId xmlns:p14="http://schemas.microsoft.com/office/powerpoint/2010/main" val="5073089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5:1-33】</a:t>
            </a:r>
            <a:endParaRPr lang="en-US" altLang="zh-CN"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27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求你近前去，聽耶和華我們　神所要說的一切話，將他對你說的話都傳給我們，我們就聽從遵行。’ </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You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go near and hear all that the Lord our God may say, and tell us all that the Lord our God says to you, and we will hear and do it.’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28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你們對我說的話，耶和華都聽見了。耶和華對我說：‘這百姓的話我聽見了，他們所說的都是。</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Lord heard the voice of your words when you spoke to me, and the Lord said to me: ‘I have heard the voice of the words of this people which they have spoken to you. They are right in all that they have spoken.</a:t>
            </a:r>
          </a:p>
        </p:txBody>
      </p:sp>
    </p:spTree>
    <p:extLst>
      <p:ext uri="{BB962C8B-B14F-4D97-AF65-F5344CB8AC3E}">
        <p14:creationId xmlns:p14="http://schemas.microsoft.com/office/powerpoint/2010/main" val="383259345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5:1-33】</a:t>
            </a:r>
            <a:endParaRPr lang="en-US" altLang="zh-CN"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29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惟願他們存這樣的心敬畏我，常遵守我的一切誡命，使他們和他們的子孫永遠得福。</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Oh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that they had such a heart in them that they would fear Me and always keep all My commandments, that it might be well with them and with their children forever!</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30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你去對他們說：你們回帳棚去吧！</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Go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say to them, “Return to your tents.”</a:t>
            </a:r>
          </a:p>
        </p:txBody>
      </p:sp>
    </p:spTree>
    <p:extLst>
      <p:ext uri="{BB962C8B-B14F-4D97-AF65-F5344CB8AC3E}">
        <p14:creationId xmlns:p14="http://schemas.microsoft.com/office/powerpoint/2010/main" val="235593228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5:1-33】</a:t>
            </a:r>
            <a:endParaRPr lang="en-US" altLang="zh-CN"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31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至于你，可以站在我這裏，我要將一切誡命、律例、典章傳給你，你要教訓他們，使他們在我賜他們爲業的地上遵行。’ </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as for you, stand here by Me, and I will speak to you all the commandments, the statutes, and the judgments which you shall teach them, that they may observe them in the land which I am giving them to possess.’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32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所以你們要照耶和華你們　神所吩咐的謹守遵行，不可偏離左右。</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Therefore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you shall be careful to do as the Lord your God has commanded you; you shall not turn aside to the right hand or to the left.</a:t>
            </a:r>
          </a:p>
        </p:txBody>
      </p:sp>
    </p:spTree>
    <p:extLst>
      <p:ext uri="{BB962C8B-B14F-4D97-AF65-F5344CB8AC3E}">
        <p14:creationId xmlns:p14="http://schemas.microsoft.com/office/powerpoint/2010/main" val="11997635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5:1-33】</a:t>
            </a:r>
            <a:endParaRPr lang="en-US" altLang="zh-CN"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33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耶和華你們　神所吩咐你們行的，你們都要去行，使你們可以存活得福，幷使你們的日子在所要承受的地上得以長久。”</a:t>
            </a: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You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shall walk in all the ways which the Lord your God has commanded you, that you may live and that it may be well with you, and that you may prolong your days in the land which you shall possess.</a:t>
            </a:r>
          </a:p>
        </p:txBody>
      </p:sp>
    </p:spTree>
    <p:extLst>
      <p:ext uri="{BB962C8B-B14F-4D97-AF65-F5344CB8AC3E}">
        <p14:creationId xmlns:p14="http://schemas.microsoft.com/office/powerpoint/2010/main" val="140500577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十誡的重要</a:t>
            </a:r>
            <a:endPar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海德堡要</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理問答</a:t>
            </a: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 Heidelberg Catechism</a:t>
            </a:r>
            <a:endPar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88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問：真實的歸正（</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conversion</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）包含哪些事呢？（怎樣成爲真正的基督徒？）</a:t>
            </a:r>
          </a:p>
          <a:p>
            <a:pPr marL="0" indent="0" algn="just">
              <a:lnSpc>
                <a:spcPct val="112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答：包含兩件事：（一）舊人死去，（二）新人活過來。</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89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問：「舊人死去」是什麽意思？</a:t>
            </a:r>
          </a:p>
          <a:p>
            <a:pPr marL="0" indent="0" algn="just">
              <a:lnSpc>
                <a:spcPct val="112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答：即真心爲罪憂傷，痛悔自己得罪了上帝；幷且對罪惡越來越恨惡，逃離遠之。</a:t>
            </a:r>
          </a:p>
          <a:p>
            <a:pPr marL="857250" indent="-857250" algn="just">
              <a:lnSpc>
                <a:spcPct val="112000"/>
              </a:lnSpc>
              <a:buAutoNum type="romanUcPeriod"/>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15655102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十誡的重要</a:t>
            </a:r>
            <a:endPar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海德堡要</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理問答</a:t>
            </a: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 Heidelberg Catechism</a:t>
            </a:r>
            <a:endPar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90 </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問：什麽是活出新人？</a:t>
            </a:r>
          </a:p>
          <a:p>
            <a:pPr marL="0" indent="0" algn="just">
              <a:lnSpc>
                <a:spcPct val="112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     答：就是藉著基督，真心以上帝爲樂，喜愛照著上帝的旨意，行各樣的善事。</a:t>
            </a: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91 </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問：什麽是善事呢？</a:t>
            </a:r>
          </a:p>
          <a:p>
            <a:pPr marL="0" indent="0" algn="just">
              <a:lnSpc>
                <a:spcPct val="112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     答：惟獨那些出于真信心，幷且是照著上帝的律法，目的是爲了上帝的榮耀，幷非基于我們自己的幻想或人的規條而行的事，才是善事。</a:t>
            </a: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92 </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問：什麽是上帝的律法？</a:t>
            </a:r>
          </a:p>
          <a:p>
            <a:pPr marL="0" indent="0" algn="just">
              <a:lnSpc>
                <a:spcPct val="112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     答：十誡。（出 </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20:1-17</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；申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5:6-21</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857250" indent="-857250" algn="just">
              <a:lnSpc>
                <a:spcPct val="112000"/>
              </a:lnSpc>
              <a:buAutoNum type="romanUcPeriod"/>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68212923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rPr>
              <a:t>5:1-33】</a:t>
            </a:r>
            <a:endPar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3 </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這約不是與我們列祖立的，乃是與我們今日在這裏存活之人立的。</a:t>
            </a:r>
            <a:endParaRPr lang="en-US" altLang="zh-CN"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The </a:t>
            </a: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Lord did not make this covenant with our fathers, but with us, those who are here today, all of us who are alive.</a:t>
            </a:r>
          </a:p>
          <a:p>
            <a:pPr marL="0" indent="0" algn="just">
              <a:lnSpc>
                <a:spcPct val="112000"/>
              </a:lnSpc>
              <a:buNone/>
            </a:pP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4 </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耶和華在山上，從火中，面對面與你們說話。</a:t>
            </a:r>
            <a:endParaRPr lang="en-US" altLang="zh-CN"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The </a:t>
            </a: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Lord talked with you face to face on the mountain from the midst of the fire.</a:t>
            </a:r>
          </a:p>
        </p:txBody>
      </p:sp>
    </p:spTree>
    <p:extLst>
      <p:ext uri="{BB962C8B-B14F-4D97-AF65-F5344CB8AC3E}">
        <p14:creationId xmlns:p14="http://schemas.microsoft.com/office/powerpoint/2010/main" val="403086630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十誡的重要</a:t>
            </a:r>
            <a:endPar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馬太福音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Matthew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5:18】</a:t>
            </a:r>
          </a:p>
          <a:p>
            <a:pPr marL="0" indent="0" algn="just">
              <a:lnSpc>
                <a:spcPct val="112000"/>
              </a:lnSpc>
              <a:buNone/>
            </a:pP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我實在告訴你們，就是到天地都廢去了，律法的一點一畫也不能廢去，都要成全。</a:t>
            </a:r>
            <a:endPar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For assuredly, I say to you, till heaven and earth pass away, one jot or one tittle will by no means pass from the law till all is fulfilled.</a:t>
            </a:r>
          </a:p>
          <a:p>
            <a:pPr marL="0" indent="0" algn="just">
              <a:lnSpc>
                <a:spcPct val="112000"/>
              </a:lnSpc>
              <a:buNone/>
            </a:pPr>
            <a:endParaRPr lang="en-US" altLang="zh-CN" sz="8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羅馬書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Romans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3:31</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這樣，我們因信廢了律法嗎</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斷乎不是</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更是堅固律法。</a:t>
            </a: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Do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we then nullify the Law through faith?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May it never be! On the contrary, we establish the Law.</a:t>
            </a:r>
          </a:p>
        </p:txBody>
      </p:sp>
    </p:spTree>
    <p:extLst>
      <p:ext uri="{BB962C8B-B14F-4D97-AF65-F5344CB8AC3E}">
        <p14:creationId xmlns:p14="http://schemas.microsoft.com/office/powerpoint/2010/main" val="77920088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十誡簡述</a:t>
            </a:r>
          </a:p>
          <a:p>
            <a:pPr marL="0" indent="0" algn="just">
              <a:lnSpc>
                <a:spcPct val="112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	上帝給人頒布十誡</a:t>
            </a:r>
          </a:p>
          <a:p>
            <a:pPr marL="0" indent="0" algn="just">
              <a:lnSpc>
                <a:spcPct val="112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不是人自發的行爲規範，而是神賜下的誡命</a:t>
            </a:r>
          </a:p>
          <a:p>
            <a:pPr marL="0" indent="0" algn="just">
              <a:lnSpc>
                <a:spcPct val="112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	立法者與領受者之間是什麽關係</a:t>
            </a:r>
          </a:p>
          <a:p>
            <a:pPr marL="0" indent="0" algn="just">
              <a:lnSpc>
                <a:spcPct val="112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	刻在石板上的十誡，表明誡命的不變性。</a:t>
            </a:r>
          </a:p>
          <a:p>
            <a:pPr marL="0" indent="0" algn="just">
              <a:lnSpc>
                <a:spcPct val="112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	先賜下恩典，然後再賜下律法。</a:t>
            </a:r>
          </a:p>
          <a:p>
            <a:pPr marL="0" indent="0" algn="just">
              <a:lnSpc>
                <a:spcPct val="112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	十誡的兩大部分</a:t>
            </a: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83153615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第一誡：你不可有別的神</a:t>
            </a:r>
          </a:p>
          <a:p>
            <a:pPr marL="0" indent="0" algn="just">
              <a:lnSpc>
                <a:spcPct val="112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	關乎上帝的榮耀</a:t>
            </a:r>
          </a:p>
          <a:p>
            <a:pPr marL="0" indent="0" algn="just">
              <a:lnSpc>
                <a:spcPct val="112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	要求人對上帝的忠誠（忠貞）</a:t>
            </a:r>
          </a:p>
          <a:p>
            <a:pPr marL="0" indent="0" algn="just">
              <a:lnSpc>
                <a:spcPct val="112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	體現上帝對人的愛</a:t>
            </a:r>
          </a:p>
          <a:p>
            <a:pPr marL="0" indent="0" algn="just">
              <a:lnSpc>
                <a:spcPct val="112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	人喜樂的根源</a:t>
            </a:r>
          </a:p>
          <a:p>
            <a:pPr marL="0" indent="0" algn="just">
              <a:lnSpc>
                <a:spcPct val="112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人要逃避偶像崇拜</a:t>
            </a:r>
          </a:p>
        </p:txBody>
      </p:sp>
    </p:spTree>
    <p:extLst>
      <p:ext uri="{BB962C8B-B14F-4D97-AF65-F5344CB8AC3E}">
        <p14:creationId xmlns:p14="http://schemas.microsoft.com/office/powerpoint/2010/main" val="333568474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3000"/>
              </a:lnSpc>
              <a:spcAft>
                <a:spcPts val="0"/>
              </a:spcAft>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分享討論</a:t>
            </a:r>
            <a:endPar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13000"/>
              </a:lnSpc>
              <a:spcAft>
                <a:spcPts val="0"/>
              </a:spcAft>
              <a:buAutoNum type="arabicParenR"/>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根據聖經，討論出埃及的以色列人心中的“別神”有哪些？分別是什麽？</a:t>
            </a:r>
          </a:p>
          <a:p>
            <a:pPr marL="742950" indent="-742950" algn="just">
              <a:lnSpc>
                <a:spcPct val="113000"/>
              </a:lnSpc>
              <a:spcAft>
                <a:spcPts val="0"/>
              </a:spcAft>
              <a:buAutoNum type="arabicParenR"/>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今天的世人心中有哪些的“別神”？最大的“別神”是誰（什麽）？</a:t>
            </a: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5:1-33】</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（那時我站在耶和華和你們中間，要將耶和華的話傳給你們，因爲你們懼怕那火，沒有上山。）說：</a:t>
            </a: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I </a:t>
            </a: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stood between the Lord and you at that time, to declare to you the word of the Lord; for you were afraid because of the fire, and you did not go up the mountain. He said:</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6 </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我是耶和華你的　神，曾將你從埃及地爲奴之家領出來。‘</a:t>
            </a: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I </a:t>
            </a: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am the Lord your God who brought you out of the land of Egypt, out of the house of bondage.</a:t>
            </a:r>
          </a:p>
        </p:txBody>
      </p:sp>
    </p:spTree>
    <p:extLst>
      <p:ext uri="{BB962C8B-B14F-4D97-AF65-F5344CB8AC3E}">
        <p14:creationId xmlns:p14="http://schemas.microsoft.com/office/powerpoint/2010/main" val="328856665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5:1-33】</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7 </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除了我以外，你不可有別的神。</a:t>
            </a: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You shall have no other gods before Me.</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8 </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不可爲自己雕刻偶像，也不可作什麽形像，仿佛上天、下地和地底下水中的百物。</a:t>
            </a: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You shall not make for yourself a carved image—any likeness of anything that is in heaven above, or that is in the earth beneath, or that is in the water under the earth;</a:t>
            </a:r>
          </a:p>
        </p:txBody>
      </p:sp>
    </p:spTree>
    <p:extLst>
      <p:ext uri="{BB962C8B-B14F-4D97-AF65-F5344CB8AC3E}">
        <p14:creationId xmlns:p14="http://schemas.microsoft.com/office/powerpoint/2010/main" val="377236370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5:1-33】</a:t>
            </a:r>
            <a:endParaRPr lang="en-US" altLang="zh-CN"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不可跪拜那些像，也不可侍奉它們，因爲我耶和華你的　神是忌邪的　神。恨我的，我必追討他的罪，自父及子，直到三四代；</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you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shall not bow down to them nor serve them. For I, the Lord your God, am a jealous God, visiting the iniquity of the fathers upon the children to the third and fourth generations of those who hate Me,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愛我、守我誡命的，我必向他們發慈愛，直到千代。</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showing mercy to thousands, to those who love Me and keep My commandments.</a:t>
            </a:r>
          </a:p>
        </p:txBody>
      </p:sp>
    </p:spTree>
    <p:extLst>
      <p:ext uri="{BB962C8B-B14F-4D97-AF65-F5344CB8AC3E}">
        <p14:creationId xmlns:p14="http://schemas.microsoft.com/office/powerpoint/2010/main" val="263636415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5:1-33】</a:t>
            </a:r>
            <a:endParaRPr lang="en-US" altLang="zh-CN"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不可妄稱耶和華你　神的名；因爲妄稱耶和華名的，耶和華必不以他爲無罪。</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smtClean="0">
                <a:solidFill>
                  <a:schemeClr val="tx1">
                    <a:lumMod val="95000"/>
                  </a:schemeClr>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solidFill>
                  <a:schemeClr val="tx1">
                    <a:lumMod val="95000"/>
                  </a:schemeClr>
                </a:solidFill>
                <a:latin typeface="微软雅黑" panose="020B0503020204020204" pitchFamily="34" charset="-122"/>
                <a:ea typeface="微软雅黑" panose="020B0503020204020204" pitchFamily="34" charset="-122"/>
                <a:cs typeface="Calibri" panose="020F0502020204030204" pitchFamily="34" charset="0"/>
              </a:rPr>
              <a:t>You shall not take the name of the Lord your God in vain, for the Lord will not hold him guiltless who takes His name in vain.</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當照耶和華你　神所吩咐的，守安息日爲聖日。</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smtClean="0">
                <a:solidFill>
                  <a:schemeClr val="tx1">
                    <a:lumMod val="95000"/>
                  </a:schemeClr>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solidFill>
                  <a:schemeClr val="tx1">
                    <a:lumMod val="95000"/>
                  </a:schemeClr>
                </a:solidFill>
                <a:latin typeface="微软雅黑" panose="020B0503020204020204" pitchFamily="34" charset="-122"/>
                <a:ea typeface="微软雅黑" panose="020B0503020204020204" pitchFamily="34" charset="-122"/>
                <a:cs typeface="Calibri" panose="020F0502020204030204" pitchFamily="34" charset="0"/>
              </a:rPr>
              <a:t>Observe the Sabbath day, to keep it holy, as the Lord your God commanded you.</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六日要勞碌作你一切的工，</a:t>
            </a:r>
            <a:r>
              <a:rPr lang="en-US" altLang="zh-CN" sz="3000" b="1" kern="100" dirty="0" smtClean="0">
                <a:solidFill>
                  <a:schemeClr val="tx1">
                    <a:lumMod val="95000"/>
                  </a:schemeClr>
                </a:solidFill>
                <a:latin typeface="微软雅黑" panose="020B0503020204020204" pitchFamily="34" charset="-122"/>
                <a:ea typeface="微软雅黑" panose="020B0503020204020204" pitchFamily="34" charset="-122"/>
                <a:cs typeface="Calibri" panose="020F0502020204030204" pitchFamily="34" charset="0"/>
              </a:rPr>
              <a:t>Six </a:t>
            </a:r>
            <a:r>
              <a:rPr lang="en-US" altLang="zh-CN" sz="3000" b="1" kern="100" dirty="0">
                <a:solidFill>
                  <a:schemeClr val="tx1">
                    <a:lumMod val="95000"/>
                  </a:schemeClr>
                </a:solidFill>
                <a:latin typeface="微软雅黑" panose="020B0503020204020204" pitchFamily="34" charset="-122"/>
                <a:ea typeface="微软雅黑" panose="020B0503020204020204" pitchFamily="34" charset="-122"/>
                <a:cs typeface="Calibri" panose="020F0502020204030204" pitchFamily="34" charset="0"/>
              </a:rPr>
              <a:t>days you shall labor and do all your work,</a:t>
            </a:r>
          </a:p>
        </p:txBody>
      </p:sp>
    </p:spTree>
    <p:extLst>
      <p:ext uri="{BB962C8B-B14F-4D97-AF65-F5344CB8AC3E}">
        <p14:creationId xmlns:p14="http://schemas.microsoft.com/office/powerpoint/2010/main" val="85142178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5:1-33】</a:t>
            </a:r>
            <a:endParaRPr lang="en-US" altLang="zh-CN"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但第七日是向耶和華你　神當守的安息日。這一日你和你的兒女、僕婢、牛、驢、牲畜，幷在你城裏寄居的客旅，無論何工都不可作，使你的僕婢可以和你一樣安息。</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seventh day is the Sabbath of the Lord your God. In it you shall do no work: you, nor your son, nor your daughter, nor your male servant, nor your female servant, nor your ox, nor your donkey, nor any of your cattle, nor your stranger who is within your gates, that your male servant and your female servant may rest as well as you.</a:t>
            </a:r>
          </a:p>
        </p:txBody>
      </p:sp>
    </p:spTree>
    <p:extLst>
      <p:ext uri="{BB962C8B-B14F-4D97-AF65-F5344CB8AC3E}">
        <p14:creationId xmlns:p14="http://schemas.microsoft.com/office/powerpoint/2010/main" val="226921074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5:1-33】</a:t>
            </a:r>
            <a:endParaRPr lang="en-US" altLang="zh-CN"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你也要記念你在埃及地作過奴僕，耶和華你　神用大能的手和伸出來的膀臂，將你從那裏領出來。因此，耶和華你的　神吩咐你守安息日。</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remember that you were a slave in the land of Egypt, and the Lord your God brought you out from there by a mighty hand and by an outstretched arm; therefore the Lord your God commanded you to keep the Sabbath day</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53930284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5:1-33】</a:t>
            </a:r>
            <a:endParaRPr lang="en-US" altLang="zh-CN"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當照耶和華你　神所吩咐的孝敬父母，使你得福，幷使你的日子，在耶和華你　神所賜你的地上得以長久。</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Honor your father and your mother, as the Lord your God has commanded you, that your days may be long, and that it may be well with you in the land which the Lord your God is giving you.</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不可殺人。</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You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shall not murder.</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不可奸淫</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You shall not commit adultery.</a:t>
            </a:r>
          </a:p>
        </p:txBody>
      </p:sp>
    </p:spTree>
    <p:extLst>
      <p:ext uri="{BB962C8B-B14F-4D97-AF65-F5344CB8AC3E}">
        <p14:creationId xmlns:p14="http://schemas.microsoft.com/office/powerpoint/2010/main" val="340745804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12806</TotalTime>
  <Words>1462</Words>
  <Application>Microsoft Office PowerPoint</Application>
  <PresentationFormat>全屏显示(4:3)</PresentationFormat>
  <Paragraphs>112</Paragraphs>
  <Slides>23</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23</vt:i4>
      </vt:variant>
    </vt:vector>
  </HeadingPairs>
  <TitlesOfParts>
    <vt:vector size="30" baseType="lpstr">
      <vt:lpstr>新細明體</vt:lpstr>
      <vt:lpstr>宋体</vt:lpstr>
      <vt:lpstr>微软雅黑</vt:lpstr>
      <vt:lpstr>Arial</vt:lpstr>
      <vt:lpstr>Calibri</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1303</cp:revision>
  <dcterms:created xsi:type="dcterms:W3CDTF">2014-02-25T17:54:08Z</dcterms:created>
  <dcterms:modified xsi:type="dcterms:W3CDTF">2021-07-09T17:51:39Z</dcterms:modified>
</cp:coreProperties>
</file>