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738" r:id="rId2"/>
    <p:sldId id="2840" r:id="rId3"/>
    <p:sldId id="2841" r:id="rId4"/>
    <p:sldId id="2842" r:id="rId5"/>
    <p:sldId id="2843" r:id="rId6"/>
    <p:sldId id="2844" r:id="rId7"/>
    <p:sldId id="2845" r:id="rId8"/>
    <p:sldId id="2846" r:id="rId9"/>
    <p:sldId id="2847" r:id="rId10"/>
    <p:sldId id="2848" r:id="rId11"/>
    <p:sldId id="2798" r:id="rId12"/>
    <p:sldId id="2856" r:id="rId13"/>
    <p:sldId id="2858" r:id="rId14"/>
    <p:sldId id="2857"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9" d="100"/>
          <a:sy n="79" d="100"/>
        </p:scale>
        <p:origin x="14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2021/8/27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2021/8/27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2021/8/27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2021/8/27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2021/8/27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2021/8/27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2021/8/27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2021/8/27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2021/8/27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2021/8/27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2021/8/27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2021/8/27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2021/8/27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2021/8/27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第一部分的誡命（</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3-11</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馬太福音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Matthew 22:37-38】</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耶穌對他說：“你要盡心、盡性、盡意，愛主你的　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Jesus said to him, “‘You shall love the Lord your God with all your heart, with all your soul, and with all your mind.’</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這是誡命中的第一，且是最大的。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the first and great commandment.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第二部分的誡命（</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12-17</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馬太福音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Matthew 22:39b】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要愛人如己</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love your neighbor as yourself.</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第六誡“不可殺人”</a:t>
            </a:r>
          </a:p>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殺人是傷害神的形象</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創世記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Genesis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6】</a:t>
            </a: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凡流人血的，他的血也必被人所流；因爲　神造人，是照自己的形象造的。</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Whoever sheds man’s blood, By man his blood shall be shed; For in the image of God He made man.</a:t>
            </a: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第六誡“不可殺人”</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殺人是傷害神的形象</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人的價值</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所有人的價值相同</a:t>
            </a:r>
          </a:p>
          <a:p>
            <a:pPr marL="457200" lvl="1"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人的價值高過一切其他被造物</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太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Mat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人若賺得全世界，賠上自己的生命，有什麽益處呢</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人還能拿什麽換生命呢</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what profit is it to a man if he gains the whole world, and loses his own soul? Or what will a man give in exchange for his soul?</a:t>
            </a:r>
          </a:p>
        </p:txBody>
      </p:sp>
    </p:spTree>
    <p:extLst>
      <p:ext uri="{BB962C8B-B14F-4D97-AF65-F5344CB8AC3E}">
        <p14:creationId xmlns:p14="http://schemas.microsoft.com/office/powerpoint/2010/main" val="85328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第六誡“不可殺人”</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殺人是傷害神的形象</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人的價值</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恨人就是殺人</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不可以恨對恨，以惡報惡</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“不可殺人”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sym typeface="Wingdings" panose="05000000000000000000" pitchFamily="2" charset="2"/>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不可不</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尊重神的形象</a:t>
            </a:r>
          </a:p>
        </p:txBody>
      </p:sp>
    </p:spTree>
    <p:extLst>
      <p:ext uri="{BB962C8B-B14F-4D97-AF65-F5344CB8AC3E}">
        <p14:creationId xmlns:p14="http://schemas.microsoft.com/office/powerpoint/2010/main" val="4344336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討論“酒駕”“毒駕”“</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texting while driving</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等個人行爲與第六誡的關係？結合當今世界現象，討論個人自由的界限與第六誡的關係？</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討論</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以西結書</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33</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章</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7-9</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節</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與第六誡的關係，以及身爲基督徒的我們對家人，對別人應承擔怎樣的責任？</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12983</TotalTime>
  <Words>657</Words>
  <Application>Microsoft Office PowerPoint</Application>
  <PresentationFormat>全屏显示(4:3)</PresentationFormat>
  <Paragraphs>76</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新細明體</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1314</cp:revision>
  <dcterms:created xsi:type="dcterms:W3CDTF">2014-02-25T17:54:08Z</dcterms:created>
  <dcterms:modified xsi:type="dcterms:W3CDTF">2021-08-27T17:11:34Z</dcterms:modified>
</cp:coreProperties>
</file>