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2866" r:id="rId2"/>
    <p:sldId id="2840" r:id="rId3"/>
    <p:sldId id="2841" r:id="rId4"/>
    <p:sldId id="2842" r:id="rId5"/>
    <p:sldId id="2843" r:id="rId6"/>
    <p:sldId id="2844" r:id="rId7"/>
    <p:sldId id="2845" r:id="rId8"/>
    <p:sldId id="2846" r:id="rId9"/>
    <p:sldId id="2847" r:id="rId10"/>
    <p:sldId id="2848" r:id="rId11"/>
    <p:sldId id="2856" r:id="rId12"/>
    <p:sldId id="2867" r:id="rId13"/>
    <p:sldId id="2868" r:id="rId14"/>
    <p:sldId id="2869" r:id="rId15"/>
    <p:sldId id="2865" r:id="rId16"/>
    <p:sldId id="2859" r:id="rId17"/>
    <p:sldId id="2870" r:id="rId18"/>
    <p:sldId id="2871" r:id="rId19"/>
    <p:sldId id="2874" r:id="rId20"/>
    <p:sldId id="2875" r:id="rId21"/>
    <p:sldId id="2876" r:id="rId22"/>
    <p:sldId id="2877" r:id="rId23"/>
    <p:sldId id="2878" r:id="rId24"/>
    <p:sldId id="1098"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38"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2021/9/24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2021/9/24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2021/9/24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2021/9/24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2021/9/24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2021/9/24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2021/9/24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2021/9/24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2021/9/24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不可貪婪</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心裏的罪</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的權柄</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貪婪的罪是許多罪的源頭</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050291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撒</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 Sam 16:7】</a:t>
            </a:r>
          </a:p>
          <a:p>
            <a:pPr marL="0" indent="0" algn="just">
              <a:lnSpc>
                <a:spcPct val="112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耶和華却對撒母耳說：“不要看他的外貌和他身材高大，我不揀選他，因爲耶和華不像人看人，人是看外貌，耶和華是看內心。”</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But the Lord said to Samuel, “Do not look at his appearance or at his physical stature, because I have refused him. For the Lord does not see as man sees; for man looks at the outward appearance, but the Lord looks at the heart.”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686578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雅各書</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James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1-2a】 </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你們中間的爭戰鬥毆是從哪裏來的呢</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不是從你們百體中戰鬥之私欲來的嗎</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你們貪戀，還是得不著；你們殺害嫉妒，又鬥毆爭戰，也不能得</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What is the source of quarrels and conflicts among you? Is not the source your pleasures that wage war in your members? You lust and do not have; so you commit murder. You are envious and cannot obtain...</a:t>
            </a:r>
          </a:p>
        </p:txBody>
      </p:sp>
    </p:spTree>
    <p:extLst>
      <p:ext uri="{BB962C8B-B14F-4D97-AF65-F5344CB8AC3E}">
        <p14:creationId xmlns:p14="http://schemas.microsoft.com/office/powerpoint/2010/main" val="40419725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何謂 “貪婪”？ </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不義的欲望</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過度的欲望</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搶奪占有的欲望</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罪人將“貪婪”正義化</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貪愛金錢</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“貪婪” 的惡果</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2496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太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Matthew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6:24】 </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一個人不能事奉兩個主；不是惡這個愛那個，就是重這個輕那個。你們不能又事奉　神，又事奉瑪門</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瑪門”是“財利”的意思</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 one can serve two masters; for either he will hate the one and love the other, or he will be devoted to one and despise the other. You cannot serve God and wealth.</a:t>
            </a:r>
          </a:p>
        </p:txBody>
      </p:sp>
    </p:spTree>
    <p:extLst>
      <p:ext uri="{BB962C8B-B14F-4D97-AF65-F5344CB8AC3E}">
        <p14:creationId xmlns:p14="http://schemas.microsoft.com/office/powerpoint/2010/main" val="39304607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詩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Psalms 16:4】</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以別神代替耶和華的</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或作“送禮物給別神的”</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，他們的愁苦必加增</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sorrows of those who have bartered for another god will be multiplied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提前</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Timothy 6</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 </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貪財是萬惡之根；有人貪戀錢財，就被引誘離了真道，用許多愁苦把自己刺透了。 </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love of money is a root of all sorts of evil, and some by longing for it have wandered away from the faith and pierced themselves with many griefs. </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696779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怎樣作到不貪婪？</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愛當愛的</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知足</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不知足的可怕後果</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通過奉獻給予戰勝貪婪</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512902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提前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1Tim 6:6-10】</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，敬虔加上知足的心便是大利了，</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godliness with contentment is great gain.</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因爲我們沒有帶什麽到世上來，也不能帶什麽去，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we brought nothing into this world, and it is certain we can carry nothing out.</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只要有衣有食，就當知足。</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having food and clothing, with these we shall be content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446739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提前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1Tim 6:6-10】</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但那些想要發財的人，就陷在迷惑、落在網羅和許多無知有害的私欲裏，叫人沉在敗壞和滅亡中。</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those who desire to be rich fall into temptation and a snare, and into many foolish and harmful lusts which drown men in destruction and perdition.</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貪財是萬惡之根。有人貪戀錢財，就被引誘離了真道，用許多愁苦把自己刺透了。</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love of money is a root of all kinds of evil, for which some have strayed from the faith in their greediness, and pierced themselves through with many sorrows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53206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Hebrew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5】</a:t>
            </a:r>
          </a:p>
          <a:p>
            <a:pPr marL="0" indent="0" algn="just">
              <a:lnSpc>
                <a:spcPct val="112000"/>
              </a:lnSpc>
              <a:buNone/>
            </a:pP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你們存心不可貪愛錢財，要以自己所有的爲足；因爲主曾說</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我總不撇下你，也不丟弃你。” </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Make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sure that your character is free from the love of money, being content with what you have; for He Himself has said, "I WILL NEVER DESERT YOU, NOR WILL I EVER FORSAKE YOU." </a:t>
            </a:r>
          </a:p>
        </p:txBody>
      </p:sp>
    </p:spTree>
    <p:extLst>
      <p:ext uri="{BB962C8B-B14F-4D97-AF65-F5344CB8AC3E}">
        <p14:creationId xmlns:p14="http://schemas.microsoft.com/office/powerpoint/2010/main" val="11440692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箴 </a:t>
            </a:r>
            <a:r>
              <a:rPr lang="en-US" altLang="zh-CN" sz="3200" b="1" u="sng" kern="100" dirty="0" err="1" smtClean="0">
                <a:latin typeface="微软雅黑" panose="020B0503020204020204" pitchFamily="34" charset="-122"/>
                <a:ea typeface="微软雅黑" panose="020B0503020204020204" pitchFamily="34" charset="-122"/>
                <a:cs typeface="Calibri" panose="020F0502020204030204" pitchFamily="34" charset="0"/>
              </a:rPr>
              <a:t>Prov</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 30:15-16】</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螞蟥有兩個女兒，常說：“給呀，給呀！”有三樣不知足的，連不說够的共有四樣：</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leech has two daughters—Give and Give! There are three things that are never satisfied, Four never say, “Enough!”:</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就是陰間和石胎，浸水不足的地，幷火。</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grave, The barren womb, The earth that is not satisfied with water—And the fire never says, “Enough!”</a:t>
            </a:r>
          </a:p>
        </p:txBody>
      </p:sp>
    </p:spTree>
    <p:extLst>
      <p:ext uri="{BB962C8B-B14F-4D97-AF65-F5344CB8AC3E}">
        <p14:creationId xmlns:p14="http://schemas.microsoft.com/office/powerpoint/2010/main" val="30678975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箴 </a:t>
            </a:r>
            <a:r>
              <a:rPr lang="en-US" altLang="zh-CN" sz="3200" b="1" u="sng" kern="100" dirty="0" err="1" smtClean="0">
                <a:latin typeface="微软雅黑" panose="020B0503020204020204" pitchFamily="34" charset="-122"/>
                <a:ea typeface="微软雅黑" panose="020B0503020204020204" pitchFamily="34" charset="-122"/>
                <a:cs typeface="Calibri" panose="020F0502020204030204" pitchFamily="34" charset="0"/>
              </a:rPr>
              <a:t>Prov</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 30:7-9】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我求你兩件事，在我未死之先，不要不賜給我：</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Two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things I request of You(Deprive me not before I die):</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求你使虛假和謊言遠離我；使我也不貧窮也不富足，賜給我需用的飲食。</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Remove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falsehood and lies far from me; Give me neither poverty nor riches—Feed me with the food allotted to me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45870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箴 </a:t>
            </a:r>
            <a:r>
              <a:rPr lang="en-US" altLang="zh-CN" sz="3200" b="1" u="sng" kern="100" dirty="0" err="1" smtClean="0">
                <a:latin typeface="微软雅黑" panose="020B0503020204020204" pitchFamily="34" charset="-122"/>
                <a:ea typeface="微软雅黑" panose="020B0503020204020204" pitchFamily="34" charset="-122"/>
                <a:cs typeface="Calibri" panose="020F0502020204030204" pitchFamily="34" charset="0"/>
              </a:rPr>
              <a:t>Prov</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 30:7-9】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恐怕我飽足不認你，說：耶和華是誰呢？又恐怕我貧窮就偷竊，以致褻瀆我　神的名。</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Lest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 be full and deny You, And say, “Who is the Lord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lest I be poor and steal, And profane the name of my God.</a:t>
            </a:r>
          </a:p>
        </p:txBody>
      </p:sp>
    </p:spTree>
    <p:extLst>
      <p:ext uri="{BB962C8B-B14F-4D97-AF65-F5344CB8AC3E}">
        <p14:creationId xmlns:p14="http://schemas.microsoft.com/office/powerpoint/2010/main" val="1630265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列舉今天的世界潮流將 “貪婪” 正義化的事例？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美國牧師</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Dr</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Stuart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Briscoe</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說：“當人所說的話中最多出現的詞是‘我</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我的</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的時候，那麽這個人就是一個越來越貪婪的人。” 分享自己對這句話的理解，幷引用聖經經文（事例）加以說明？</a:t>
            </a: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13062</TotalTime>
  <Words>1567</Words>
  <Application>Microsoft Office PowerPoint</Application>
  <PresentationFormat>全屏显示(4:3)</PresentationFormat>
  <Paragraphs>114</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1334</cp:revision>
  <dcterms:created xsi:type="dcterms:W3CDTF">2014-02-25T17:54:08Z</dcterms:created>
  <dcterms:modified xsi:type="dcterms:W3CDTF">2021-09-24T19:42:27Z</dcterms:modified>
</cp:coreProperties>
</file>