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866" r:id="rId2"/>
    <p:sldId id="2879" r:id="rId3"/>
    <p:sldId id="2886" r:id="rId4"/>
    <p:sldId id="2887" r:id="rId5"/>
    <p:sldId id="2888" r:id="rId6"/>
    <p:sldId id="2889" r:id="rId7"/>
    <p:sldId id="2856" r:id="rId8"/>
    <p:sldId id="2867" r:id="rId9"/>
    <p:sldId id="2890" r:id="rId10"/>
    <p:sldId id="2868" r:id="rId11"/>
    <p:sldId id="2891" r:id="rId12"/>
    <p:sldId id="2892" r:id="rId13"/>
    <p:sldId id="2893" r:id="rId14"/>
    <p:sldId id="2894" r:id="rId15"/>
    <p:sldId id="2895"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08" y="8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2021/10/1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2021/10/1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2021/10/1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2021/10/1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2021/10/1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2021/10/1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2021/10/1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2021/10/1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5:23-33】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那時，火焰燒山，你們聽見從黑暗中出來的聲音，你們支派中所有的首領和長老都來就近我，</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you heard the voice from the midst of the darkness, while the mountain was burning with fire, that you came near to me, all the heads of your tribes and your elders.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說：‘看哪，耶和華我們　神將他的榮光和他的大能顯給我們看，我們又聽見他的聲音從火中出來。今日我們得見　神與人說話，人還存活。</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said: ‘Surely the Lord our God has shown us His glory and His greatness, and we have heard His voice from the midst of the fire. We have seen this day that God speaks with man; yet he still lives.</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你們原不是來到那能摸的山，此山有火焰、密雲、黑暗、暴風、</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have not come to the mountain that may be touched and that burned with fire, and to blackness and darkness and tempest,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角聲與說話的聲音。那些聽見這聲音的，都求不要再向他們說話。</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sound of a trumpet and the voice of words, so that those who heard it begged that the word should not be spoken to them anymore.</a:t>
            </a:r>
          </a:p>
        </p:txBody>
      </p:sp>
    </p:spTree>
    <p:extLst>
      <p:ext uri="{BB962C8B-B14F-4D97-AF65-F5344CB8AC3E}">
        <p14:creationId xmlns:p14="http://schemas.microsoft.com/office/powerpoint/2010/main" val="4041972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因爲他們當不起所命他們的話，說：“靠近這山的，即便是走獸，也要用石頭打死。”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they could not endure what was commanded: “And if so much as a beast touches the mountain, it shall be stoned or shot with an arrow.”</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所見的極其可怕，甚至摩西說：“我甚是恐懼戰兢。”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terrifying was the sight that Moses said, “I am exceedingly afraid and trembling.”)</a:t>
            </a:r>
          </a:p>
        </p:txBody>
      </p:sp>
    </p:spTree>
    <p:extLst>
      <p:ext uri="{BB962C8B-B14F-4D97-AF65-F5344CB8AC3E}">
        <p14:creationId xmlns:p14="http://schemas.microsoft.com/office/powerpoint/2010/main" val="1846265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你們乃是來到錫安山、永生　神的城邑，就是天上的耶路撒冷。那裏有千萬的天使，</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have come to Mount Zion and to the city of the living God, the heavenly Jerusalem, to an innumerable company of angels,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有名錄在天上諸長子之會所共聚的總會，有審判衆人的　神和被成全之義人的靈魂，</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general assembly and church of the firstborn who are registered in heaven, to God the Judge of all, to the spirits of just men made perfect,</a:t>
            </a:r>
          </a:p>
        </p:txBody>
      </p:sp>
    </p:spTree>
    <p:extLst>
      <p:ext uri="{BB962C8B-B14F-4D97-AF65-F5344CB8AC3E}">
        <p14:creationId xmlns:p14="http://schemas.microsoft.com/office/powerpoint/2010/main" val="1412569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幷新約的中保耶穌，以及所灑的血。這血所說的比亞伯的血所說的更美。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 Jesus the Mediator of the new covenant, and to the blood of sprinkling that speaks better things than that of Abel.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你們總要謹慎，不可弃絕那向你們說話的，因爲那些弃絕在地上警戒他們的，尚且不能逃罪，何况我們違背那從天上警戒我們的呢？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See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you do not refuse Him who speaks. For if they did not escape who refused Him who spoke on earth, much more shall we not escape if we turn away from Him who speaks from heaven,</a:t>
            </a:r>
          </a:p>
        </p:txBody>
      </p:sp>
    </p:spTree>
    <p:extLst>
      <p:ext uri="{BB962C8B-B14F-4D97-AF65-F5344CB8AC3E}">
        <p14:creationId xmlns:p14="http://schemas.microsoft.com/office/powerpoint/2010/main" val="4124098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當時他的聲音震動了地，但如今他應許說：“再一次我不單要震動地，還要震動天。”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whose voice then shook the earth; but now He has promised, saying, “Yet once more I shake not only the earth, but also heaven.”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這再一次的話，是指明被震動的，就是受造之物都要挪去，使那不被震動的常存。</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“Yet once more,” indicates the removal of those things that are being shaken, as of things that are made, that the things which cannot be shaken may remain.</a:t>
            </a:r>
          </a:p>
        </p:txBody>
      </p:sp>
    </p:spTree>
    <p:extLst>
      <p:ext uri="{BB962C8B-B14F-4D97-AF65-F5344CB8AC3E}">
        <p14:creationId xmlns:p14="http://schemas.microsoft.com/office/powerpoint/2010/main" val="3154631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12:18-29】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所以，我們既得了不能震動的國，就當感恩，照　神所喜悅的，用虔誠、敬畏的心侍奉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since we are receiving a kingdom which cannot be shaken, let us have grace, by which we may serve God acceptably with reverence and godly fear.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因爲我們的　神乃是烈火。</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our God is a consuming fire.</a:t>
            </a:r>
          </a:p>
        </p:txBody>
      </p:sp>
    </p:spTree>
    <p:extLst>
      <p:ext uri="{BB962C8B-B14F-4D97-AF65-F5344CB8AC3E}">
        <p14:creationId xmlns:p14="http://schemas.microsoft.com/office/powerpoint/2010/main" val="3229628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列舉聖經中既敬畏神，又渴望親近神的人物事例。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舉例（聖經中或現實中）說明，該怎樣理解幷實行“</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當存畏懼侍奉耶和華，又當存戰兢而快樂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分享在自己的信仰經歷中真實地經歷到神的“大而可畏”的時刻，給自己的信仰觀念帶來怎樣的觸動或改變？</a:t>
            </a: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5:23-33】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現在這大火將要燒滅我們，我們何必冒死呢？若再聽見耶和華我們　神的聲音，就必死亡。</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why should we die? For this great fire will consume us; if we hear the voice of the Lord our God anymore, then we shall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凡屬血氣的，曾有何人聽見永生　神的聲音從火中出來，像我們聽見還能存活呢？</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is there of all flesh who has heard the voice of the living God speaking from the midst of the fire, as we have, and lived?</a:t>
            </a:r>
          </a:p>
        </p:txBody>
      </p:sp>
    </p:spTree>
    <p:extLst>
      <p:ext uri="{BB962C8B-B14F-4D97-AF65-F5344CB8AC3E}">
        <p14:creationId xmlns:p14="http://schemas.microsoft.com/office/powerpoint/2010/main" val="410408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5:23-33】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求你近前去，聽耶和華我們　神所要說的一切話，將他對你說的話都傳給我們，我們就聽從遵行。’</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 near and hear all that the Lord our God may say, and tell us all that the Lord our God says to you, and we will hear and do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你們對我說的話，耶和華都聽見了。耶和華對我說：‘這百姓的話我聽見了，他們所說的都是。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heard the voice of your words when you spoke to me, and the Lord said to me: ‘I have heard the voice of the words of this people which they have spoken to you. They are right in all that they have spoken.</a:t>
            </a:r>
          </a:p>
        </p:txBody>
      </p:sp>
    </p:spTree>
    <p:extLst>
      <p:ext uri="{BB962C8B-B14F-4D97-AF65-F5344CB8AC3E}">
        <p14:creationId xmlns:p14="http://schemas.microsoft.com/office/powerpoint/2010/main" val="3128105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5:23-33】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惟願他們存這樣的心敬畏我，常遵守我的一切誡命，使他們和他們的子孫永遠得福。</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Oh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that they had such a heart in them that they would fear Me and always keep all My commandments, that it might be well with them and with their children forever!</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你去對他們說：你們回帳棚去吧！</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and say to them, “Return to your tents</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58714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5:23-33】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至于你，可以站在我這裏，我要將一切誡命、律例、典章傳給你，你要教訓他們，使他們在我賜他們爲業的地上遵行。’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as for you, stand here by Me, and I will speak to you all the commandments, the statutes, and the judgments which you shall teach them, that they may observe them in the land which I am giving them to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所以你們要照耶和華你們　神所吩咐的謹守遵行，不可偏離左右。</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you shall be careful to do as the Lord your God has commanded you; you shall not turn aside to the right hand or to the left.</a:t>
            </a:r>
          </a:p>
        </p:txBody>
      </p:sp>
    </p:spTree>
    <p:extLst>
      <p:ext uri="{BB962C8B-B14F-4D97-AF65-F5344CB8AC3E}">
        <p14:creationId xmlns:p14="http://schemas.microsoft.com/office/powerpoint/2010/main" val="21369161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5:23-33】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耶和華你們　神所吩咐你們行的，你們都要去行，使你們可以存活得福，幷使你們的日子在所要承受的地上得以長久。”</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shall walk in all the ways which the Lord your God has commanded you, that you may live and that it may be well with you, and that you may prolong your days in the land which you shall possess.</a:t>
            </a:r>
          </a:p>
        </p:txBody>
      </p:sp>
    </p:spTree>
    <p:extLst>
      <p:ext uri="{BB962C8B-B14F-4D97-AF65-F5344CB8AC3E}">
        <p14:creationId xmlns:p14="http://schemas.microsoft.com/office/powerpoint/2010/main" val="3835523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神的威嚴讓以色列人畏懼。</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以色列人哀求摩西作爲神和他們之間的中保。</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神答應以色列人的請求，只通過摩西向以色列人說話。</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摩西囑咐以色列人一定要謹守遵行神所吩咐他們的一切話。</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5029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神頒布誡命的情形</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神的威嚴（讓人畏懼）</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誡命通過聲音和文字頒布</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神通過神的僕人（中保）向人傳遞神的旨意</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神僕的責任</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68657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敬畏</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神</a:t>
            </a: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奴畏（奴隸的畏懼）</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孝畏（兒女的敬畏）</a:t>
            </a:r>
          </a:p>
          <a:p>
            <a:pPr marL="0" indent="0" algn="just">
              <a:lnSpc>
                <a:spcPct val="112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詩篇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Psalms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2:11】 </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當存畏懼侍奉耶和華，又當存戰兢而快樂；</a:t>
            </a:r>
          </a:p>
          <a:p>
            <a:pPr marL="0" indent="0" algn="just">
              <a:lnSpc>
                <a:spcPct val="112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Serve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with fear</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rejoice with trembling.</a:t>
            </a:r>
          </a:p>
        </p:txBody>
      </p:sp>
    </p:spTree>
    <p:extLst>
      <p:ext uri="{BB962C8B-B14F-4D97-AF65-F5344CB8AC3E}">
        <p14:creationId xmlns:p14="http://schemas.microsoft.com/office/powerpoint/2010/main" val="529674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13083</TotalTime>
  <Words>1089</Words>
  <Application>Microsoft Office PowerPoint</Application>
  <PresentationFormat>全屏显示(4:3)</PresentationFormat>
  <Paragraphs>81</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1337</cp:revision>
  <dcterms:created xsi:type="dcterms:W3CDTF">2014-02-25T17:54:08Z</dcterms:created>
  <dcterms:modified xsi:type="dcterms:W3CDTF">2021-10-01T17:00:22Z</dcterms:modified>
</cp:coreProperties>
</file>