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4"/>
  </p:notesMasterIdLst>
  <p:handoutMasterIdLst>
    <p:handoutMasterId r:id="rId15"/>
  </p:handoutMasterIdLst>
  <p:sldIdLst>
    <p:sldId id="2866" r:id="rId2"/>
    <p:sldId id="2901" r:id="rId3"/>
    <p:sldId id="2902" r:id="rId4"/>
    <p:sldId id="2903" r:id="rId5"/>
    <p:sldId id="2904" r:id="rId6"/>
    <p:sldId id="2905" r:id="rId7"/>
    <p:sldId id="2906" r:id="rId8"/>
    <p:sldId id="2907" r:id="rId9"/>
    <p:sldId id="2908" r:id="rId10"/>
    <p:sldId id="2896" r:id="rId11"/>
    <p:sldId id="2897" r:id="rId12"/>
    <p:sldId id="109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38" y="7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2021/10/15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2021/10/15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2021/10/15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2021/10/15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2021/10/15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2021/10/15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2021/10/15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2021/10/15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2021/10/15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2021/10/15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2021/10/15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2021/10/15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2021/10/15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2021/10/15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耶和華你的　神，領你進祂向你列祖亞伯拉罕、以撒、雅各起誓應許給你的地，那裏有城邑，又大又美，非你所建造的；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it shall be, when the Lord your God brings you into the land of which He swore to your fathers, to Abraham, Isaac, and Jacob, to give you large and beautiful cities which you did not build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6:10-25】</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我們若照耶和華我們　神所吩咐的一切誡命，謹守遵行，這就是我們的義了。’”</a:t>
            </a: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will be righteousness for us, if we are careful to observe all these commandments before the Lord our God, as He has commanded us.’</a:t>
            </a:r>
          </a:p>
        </p:txBody>
      </p:sp>
    </p:spTree>
    <p:extLst>
      <p:ext uri="{BB962C8B-B14F-4D97-AF65-F5344CB8AC3E}">
        <p14:creationId xmlns:p14="http://schemas.microsoft.com/office/powerpoint/2010/main" val="3228760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感恩與敬畏</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感恩</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不可自高</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因感恩而警醒</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敬畏與忠誠（忠貞）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不可隨從別神</a:t>
            </a:r>
          </a:p>
          <a:p>
            <a:pPr marL="914400" lvl="2"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不可試探神</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凡事要歸榮耀給神</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必要的警告</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和規勸</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“人的義”？</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根據新約聖經的經文（事例），說明 “不隨從別民（別神）” 與 “向什麽樣的人，我就作什麽樣的人（林前</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22</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是怎樣調和？</a:t>
            </a: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列舉當今世人（基督徒）試探神的事例？</a:t>
            </a:r>
          </a:p>
          <a:p>
            <a:pPr marL="742950" indent="-7429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分享自己有沒有過“試探神”的經歷，以及由此經歷而得到的屬靈（信心）收穫是什麽？</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有房屋，裝滿各樣美物，非你所裝滿的；有鑿成的水井，非你所鑿成的；還有葡萄園、橄欖園，非你所栽種的，你吃了而且飽足。</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houses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full of all good things, which you did not fill, hewn-out wells which you did not dig, vineyards and olive trees which you did not plant—when you have eaten and are full—</a:t>
            </a:r>
          </a:p>
        </p:txBody>
      </p:sp>
    </p:spTree>
    <p:extLst>
      <p:ext uri="{BB962C8B-B14F-4D97-AF65-F5344CB8AC3E}">
        <p14:creationId xmlns:p14="http://schemas.microsoft.com/office/powerpoint/2010/main" val="3143332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那時你要謹慎，免得你忘記將你從埃及地爲奴之家領出來的耶和華。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beware, lest you forget the Lord who brought you out of the land of Egypt, from the house of bondage.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你要敬畏耶和華你的　神，侍奉祂，指著祂的名起誓。</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fear the Lord your God and serve Him, and shall take oaths in His name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98916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不可隨從別神，就是你們四圍國民的神，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go after other gods, the gods of the peoples who are all around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因爲在你們中間的耶和華你　神，是忌邪的　神。惟恐耶和華你　神的怒氣向你發作，就把你從地上除滅。</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the Lord your God is a jealous God among you), lest the anger of the Lord your God be aroused against you and destroy you from the face of the earth.</a:t>
            </a:r>
          </a:p>
        </p:txBody>
      </p:sp>
    </p:spTree>
    <p:extLst>
      <p:ext uri="{BB962C8B-B14F-4D97-AF65-F5344CB8AC3E}">
        <p14:creationId xmlns:p14="http://schemas.microsoft.com/office/powerpoint/2010/main" val="41831011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你們不可試探耶和華你們的　神，像你們在瑪撒那樣試探祂。</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not tempt the Lord your God as you tempted Him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Massah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要留意遵守耶和華你們　神所吩咐的誡命、法度、律例。</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diligently keep the commandments of the Lord your God, His testimonies, and His statutes which He has commanded you.</a:t>
            </a:r>
          </a:p>
        </p:txBody>
      </p:sp>
    </p:spTree>
    <p:extLst>
      <p:ext uri="{BB962C8B-B14F-4D97-AF65-F5344CB8AC3E}">
        <p14:creationId xmlns:p14="http://schemas.microsoft.com/office/powerpoint/2010/main" val="3454644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耶和華眼中看爲正、看爲善的，你都要遵行，使你可以享福，幷可以進去得耶和華向你列祖起誓應許的那美地，</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do what is right and good in the sight of the Lord, that it may be well with you, and that you may go in and possess the good land of which the Lord swore to your fathers,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照耶和華所說的，從你面前攆出你的一切仇敵。</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cast out all your enemies from before you, as the Lord has spoken.</a:t>
            </a:r>
          </a:p>
        </p:txBody>
      </p:sp>
    </p:spTree>
    <p:extLst>
      <p:ext uri="{BB962C8B-B14F-4D97-AF65-F5344CB8AC3E}">
        <p14:creationId xmlns:p14="http://schemas.microsoft.com/office/powerpoint/2010/main" val="3668270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日後，你的兒子問你說：‘耶和華我們　神吩咐你們的這些法度、律例、典章，是什麽意思呢？’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your son asks you in time to come, saying, ‘What is the meaning of the testimonies, the statutes, and the judgments which the Lord our God has commanded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05882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你就告訴你的兒子說：‘我們在埃及作過法老的奴僕，耶和華用大能的手將我們從埃及領出來，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say to your son: ‘We were slaves of Pharaoh in Egypt, and the Lord brought us out of Egypt with a mighty hand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在我們眼前，將重大可怕的神迹奇事，施行在埃及地和法老幷他全家的身上，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showed signs and wonders before our eyes, great and severe, against Egypt, Pharaoh, and all his household.</a:t>
            </a:r>
          </a:p>
        </p:txBody>
      </p:sp>
    </p:spTree>
    <p:extLst>
      <p:ext uri="{BB962C8B-B14F-4D97-AF65-F5344CB8AC3E}">
        <p14:creationId xmlns:p14="http://schemas.microsoft.com/office/powerpoint/2010/main" val="2067806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6:10-25】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將我們從那裏領出來，要領我們進入祂向我們列祖起誓應許之地，把這地賜給我們。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He brought us out from there, that He might bring us in, to give us the land of which He swore to our fathers.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耶和華又吩咐我們遵行這一切律例，要敬畏耶和華我們的　神，使我們常得好處，蒙祂保全我們的生命，像今日一樣。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the Lord commanded us to observe all these statutes, to fear the Lord our God, for our good always, that He might preserve us alive, as it is this day.</a:t>
            </a:r>
            <a:endParaRPr lang="en-US" altLang="zh-CN" sz="2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95639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13278</TotalTime>
  <Words>742</Words>
  <Application>Microsoft Office PowerPoint</Application>
  <PresentationFormat>全屏显示(4:3)</PresentationFormat>
  <Paragraphs>58</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1345</cp:revision>
  <dcterms:created xsi:type="dcterms:W3CDTF">2014-02-25T17:54:08Z</dcterms:created>
  <dcterms:modified xsi:type="dcterms:W3CDTF">2021-10-15T21:39:59Z</dcterms:modified>
</cp:coreProperties>
</file>