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2866" r:id="rId2"/>
    <p:sldId id="2909" r:id="rId3"/>
    <p:sldId id="2910" r:id="rId4"/>
    <p:sldId id="2911" r:id="rId5"/>
    <p:sldId id="2912" r:id="rId6"/>
    <p:sldId id="2913" r:id="rId7"/>
    <p:sldId id="2914" r:id="rId8"/>
    <p:sldId id="2916" r:id="rId9"/>
    <p:sldId id="2897" r:id="rId10"/>
    <p:sldId id="2917" r:id="rId11"/>
    <p:sldId id="2918" r:id="rId12"/>
    <p:sldId id="2915" r:id="rId13"/>
    <p:sldId id="2919" r:id="rId14"/>
    <p:sldId id="2923" r:id="rId15"/>
    <p:sldId id="2920" r:id="rId16"/>
    <p:sldId id="2924" r:id="rId17"/>
    <p:sldId id="2925" r:id="rId18"/>
    <p:sldId id="2930" r:id="rId19"/>
    <p:sldId id="2931" r:id="rId20"/>
    <p:sldId id="2932" r:id="rId21"/>
    <p:sldId id="109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38" y="7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2021/10/22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2021/10/22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2021/10/22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2021/10/22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2021/10/22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2021/10/22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2021/10/22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2021/10/22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2021/10/22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2021/10/22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7:1-11】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神領你進入要得爲業之地，從你面前趕出許多國民，就是赫人、革迦撒人、亞摩利人、迦南人、比利洗人、希未人、耶布斯人，共七國的民，都比你强大。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the Lord your God brings you into the land which you go to possess, and has cast out many nations before you, the Hittites and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Girgashites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Amorites and the Canaanites and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Perizzites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seven nations greater and mightier than you,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馬太福音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Matthew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5:29-30】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若是你的右眼叫你跌倒，就剜出來丟掉，寧可失去百體中的一體，不叫全身丟在地獄裏；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right eye causes you to sin, pluck it out and cast it from you; for it is more profitable for you that one of your members perish, than for your whole body to be cast into hell. </a:t>
            </a:r>
            <a:endPar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若是右手叫你跌倒，就砍下來丟掉，寧可失去百體中的一體，不叫全身下入地獄。”</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your right hand causes you to sin, cut it off and cast it from you; for it is more profitable for you that one of your members perish, than for your whole body to be cast into hell</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906769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林前</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1Cor 5:6-7a】</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你們這自誇是不好的。豈不知一點面酵能使全團發起來嗎？  </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Your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glorying is not good. Do you not know that a little leaven leavens the whole lump? </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你們既是無酵的面，應當把舊酵除淨，好使你們成爲新團</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Therefore purge out the old leaven, that you may be a new lump….</a:t>
            </a:r>
          </a:p>
        </p:txBody>
      </p:sp>
    </p:spTree>
    <p:extLst>
      <p:ext uri="{BB962C8B-B14F-4D97-AF65-F5344CB8AC3E}">
        <p14:creationId xmlns:p14="http://schemas.microsoft.com/office/powerpoint/2010/main" val="860233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神的揀選與選民的回應</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神的愛</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神的約</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選民應信靠神，遵行神的誡命律例</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64718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林前</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1Cor 1:27-29】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神却揀選了世上愚拙的，叫有智慧的羞愧；又揀選了世上軟弱的，叫那强壯的羞愧。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God has chosen the foolish things of the world to put to shame the wise, and God has chosen the weak things of the world to put to shame the things which are mighty;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神也揀選了世上卑賤的，被人厭惡的，以及那無有的，爲要廢掉那有的，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base things of the world and the things which are despised God has chosen, and the things which are not, to bring to nothing the things that are, </a:t>
            </a:r>
          </a:p>
        </p:txBody>
      </p:sp>
    </p:spTree>
    <p:extLst>
      <p:ext uri="{BB962C8B-B14F-4D97-AF65-F5344CB8AC3E}">
        <p14:creationId xmlns:p14="http://schemas.microsoft.com/office/powerpoint/2010/main" val="18784064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林前</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1Cor 1:27-29】</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使一切有血氣的，在　神面前一個也不能自誇。</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no flesh should glory in His presence.</a:t>
            </a:r>
          </a:p>
        </p:txBody>
      </p:sp>
    </p:spTree>
    <p:extLst>
      <p:ext uri="{BB962C8B-B14F-4D97-AF65-F5344CB8AC3E}">
        <p14:creationId xmlns:p14="http://schemas.microsoft.com/office/powerpoint/2010/main" val="42401146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神的公義公平與神的主權</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神公平地對待世人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神公平的原則</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神的主權</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6816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公平</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路加福音</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Luke 12:48】</a:t>
            </a:r>
          </a:p>
          <a:p>
            <a:pPr marL="0" indent="0" algn="just">
              <a:lnSpc>
                <a:spcPct val="112000"/>
              </a:lnSpc>
              <a:buNone/>
            </a:pP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惟有那不知道的，作了當受責打的事，必少受責打。因爲多給誰，就向誰多取；多托誰，就向誰多要。”</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who did not know, yet committed things deserving of stripes, shall be beaten with few. For everyone to whom much is given, from him much will be required; and to whom much has been committed, of him they will ask the more.</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44547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神的主權</a:t>
            </a:r>
          </a:p>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羅</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Rom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9:18-24】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如此看來，　神要憐憫誰，就憐憫誰；要叫誰剛硬，就叫誰剛硬。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has mercy on whom He wills, and whom He wills He hardens. </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這樣，你必對我說：“他爲什麽還指責人呢？有誰抗拒他的旨意呢？”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will say to me then, “Why does He still find fault? For who has resisted His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will?”</a:t>
            </a:r>
          </a:p>
        </p:txBody>
      </p:sp>
    </p:spTree>
    <p:extLst>
      <p:ext uri="{BB962C8B-B14F-4D97-AF65-F5344CB8AC3E}">
        <p14:creationId xmlns:p14="http://schemas.microsoft.com/office/powerpoint/2010/main" val="40551217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神的主權</a:t>
            </a:r>
          </a:p>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羅</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Rom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9:18-24】</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你這個人哪，你是誰，竟敢向　神强嘴呢？受造之物豈能對造他的說：“你爲什麽這樣造我呢？”</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indeed, O man, who are you to reply against God? Will the thing formed say to him who formed it, “Why have you made me like this?” </a:t>
            </a:r>
            <a:endPar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窑匠難道沒有權柄從一團泥裏拿一塊作成貴重的器皿，又拿一塊作成卑賤的器皿嗎？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Does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not the potter have power over the clay, from the same lump to make one vessel for honor and another for dishonor?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825296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神的主權</a:t>
            </a:r>
          </a:p>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羅</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Rom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9:18-24】</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　神要顯明他的忿怒，彰顯他的權能，就多多忍耐寬容那可怒、預備遭毀滅的器皿；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God, wanting to show His wrath and to make His power known, endured with much longsuffering the vessels of wrath prepared for destruction, </a:t>
            </a:r>
            <a:endPar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又要將他豐盛的榮耀彰顯在那蒙憐憫、早預備得榮耀的器皿上。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He might make known the riches of His glory on the vessels of mercy, which He had prepared beforehand for glory,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68778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7:1-11】</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神將他們交給你擊殺，那時你要把他們滅絕淨盡，不可與他們立約，也不可憐恤他們；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Lord your God delivers them over to you, you shall conquer them and utterly destroy them. You shall make no covenant with them nor show mercy to them.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不可與他們結親，不可將你的女兒嫁他們的兒子；也不可叫你的兒子娶他們的女兒，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you make marriages with them. You shall not give your daughter to their son, nor take their daughter for your son. </a:t>
            </a:r>
          </a:p>
        </p:txBody>
      </p:sp>
    </p:spTree>
    <p:extLst>
      <p:ext uri="{BB962C8B-B14F-4D97-AF65-F5344CB8AC3E}">
        <p14:creationId xmlns:p14="http://schemas.microsoft.com/office/powerpoint/2010/main" val="10476744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神的主權</a:t>
            </a:r>
          </a:p>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羅</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Rom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9:18-24】</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這器皿就是我們被　神所召的，不但是從猶太人中，也是從外邦人中。這有什麽不可呢？</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even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us whom He called, not of the Jews only, but also of the Gentiles?</a:t>
            </a:r>
          </a:p>
        </p:txBody>
      </p:sp>
    </p:spTree>
    <p:extLst>
      <p:ext uri="{BB962C8B-B14F-4D97-AF65-F5344CB8AC3E}">
        <p14:creationId xmlns:p14="http://schemas.microsoft.com/office/powerpoint/2010/main" val="17926757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找出整段經文的因果關係</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有幾個 “因”</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因爲” 什麽</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有幾個 “所以”，“所以” 要怎樣</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給我們怎樣的提醒？</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分享一個最終使得自己認識到神的主權高過自己的意願（意志）的親身經歷？</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因爲他必使你兒子轉離不跟從主，去侍奉別神，以致耶和華的怒氣向你們發作，就速速地將你們滅絕。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will turn your sons away from following Me, to serve other gods; so the anger of the Lord will be aroused against you and destroy you suddenly. </a:t>
            </a:r>
            <a:endPar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你們却要這樣待他們：拆毀他們的祭壇，打碎他們的柱像，砍下他們的木偶，用火焚燒他們雕刻的偶像。</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thus you shall deal with them: you shall destroy their altars, and break down their sacred pillars, and cut down their wooden images, and burn their carved images with fire. </a:t>
            </a:r>
          </a:p>
        </p:txBody>
      </p:sp>
    </p:spTree>
    <p:extLst>
      <p:ext uri="{BB962C8B-B14F-4D97-AF65-F5344CB8AC3E}">
        <p14:creationId xmlns:p14="http://schemas.microsoft.com/office/powerpoint/2010/main" val="28455475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7:1-11】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因爲你歸耶和華你　神爲聖潔的民，耶和華你　神從地上的萬民中揀選你，特作自己的子民。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you are a holy people to the Lord your God; the Lord your God has chosen you to be a people for Himself, a special treasure above all the peoples on the face of the earth.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耶和華專愛你們，揀選你們，幷非因你們的人數多于別民，原來你們的人數在萬民中是最少的。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did not set His love on you nor choose you because you were more in number than any other people, for you were the least of all peoples; </a:t>
            </a:r>
          </a:p>
        </p:txBody>
      </p:sp>
    </p:spTree>
    <p:extLst>
      <p:ext uri="{BB962C8B-B14F-4D97-AF65-F5344CB8AC3E}">
        <p14:creationId xmlns:p14="http://schemas.microsoft.com/office/powerpoint/2010/main" val="3837518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7:1-11】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只因耶和華愛你們，又因要守祂向你們列祖所起的誓，就用大能的手領你們出來，從爲奴之家救贖你們脫離埃及王法老的手。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because the Lord loves you, and because He would keep the oath which He swore to your fathers, the Lord has brought you out with a mighty hand, and redeemed you from the house of bondage, from the hand of Pharaoh king of Egypt.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338099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7:1-11】</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所以你要知道耶和華你的　神，祂是　神，是信實的　神，向愛祂、守祂誡命的人守約，施慈愛直到千代；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know that the Lord your God, He is God, the faithful God who keeps covenant and mercy for a thousand generations with those who love Him and keep His commandments; </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82105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7:1-11】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向恨祂的人當面報應他們，將他們滅絕。凡恨祂的人，必報應他們，决不遲延。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repays those who hate Him to their face, to destroy them. He will not be slack with him who hates Him; He will repay him to his face.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所以你要謹守遵行我今日所吩咐你的誡命、律例、典章。”</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keep the commandment, the statutes, and the judgments which I command you today, to observe them.</a:t>
            </a:r>
          </a:p>
          <a:p>
            <a:pPr marL="0" indent="0" algn="just">
              <a:lnSpc>
                <a:spcPct val="112000"/>
              </a:lnSpc>
              <a:buNone/>
            </a:pP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332182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選民進入應許迦南地</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要滅絕當地七國</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不可以與他們立約</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p>
          <a:p>
            <a:pPr marL="0" indent="0" algn="just">
              <a:lnSpc>
                <a:spcPct val="112000"/>
              </a:lnSpc>
              <a:buNone/>
            </a:pP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拆毀迦南人的祭壇和偶像</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神揀選以色列人的原因以及選民應有的回應</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選民對待罪與誘惑</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不留戀（離）</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斷絕（斷）</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滅絕（滅）</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13314</TotalTime>
  <Words>1091</Words>
  <Application>Microsoft Office PowerPoint</Application>
  <PresentationFormat>全屏显示(4:3)</PresentationFormat>
  <Paragraphs>103</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1349</cp:revision>
  <dcterms:created xsi:type="dcterms:W3CDTF">2014-02-25T17:54:08Z</dcterms:created>
  <dcterms:modified xsi:type="dcterms:W3CDTF">2021-10-22T23:41:08Z</dcterms:modified>
</cp:coreProperties>
</file>