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2866" r:id="rId2"/>
    <p:sldId id="2957" r:id="rId3"/>
    <p:sldId id="2958" r:id="rId4"/>
    <p:sldId id="2959" r:id="rId5"/>
    <p:sldId id="2960" r:id="rId6"/>
    <p:sldId id="2961" r:id="rId7"/>
    <p:sldId id="2962" r:id="rId8"/>
    <p:sldId id="2963" r:id="rId9"/>
    <p:sldId id="2964" r:id="rId10"/>
    <p:sldId id="2965" r:id="rId11"/>
    <p:sldId id="2966" r:id="rId12"/>
    <p:sldId id="2967" r:id="rId13"/>
    <p:sldId id="2968" r:id="rId14"/>
    <p:sldId id="2969" r:id="rId15"/>
    <p:sldId id="2970" r:id="rId16"/>
    <p:sldId id="2971" r:id="rId17"/>
    <p:sldId id="2916" r:id="rId18"/>
    <p:sldId id="2897" r:id="rId19"/>
    <p:sldId id="2955" r:id="rId20"/>
    <p:sldId id="2956" r:id="rId21"/>
    <p:sldId id="2972" r:id="rId22"/>
    <p:sldId id="1098"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5" autoAdjust="0"/>
    <p:restoredTop sz="94660"/>
  </p:normalViewPr>
  <p:slideViewPr>
    <p:cSldViewPr>
      <p:cViewPr varScale="1">
        <p:scale>
          <a:sx n="79" d="100"/>
          <a:sy n="79" d="100"/>
        </p:scale>
        <p:origin x="138" y="7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2021/11/11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2021/11/11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2021/11/11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2021/11/11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2021/11/11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2021/11/11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2021/11/11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2021/11/11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2021/11/11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2021/11/11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2021/11/11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2021/11/11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2021/11/11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2021/11/11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以色列啊，你當聽！你今日要過約旦河，進去趕出比你强大的國民，得著廣大堅固、高得頂天的城邑。</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Hear, O Israel: You are to cross over the Jordan today, and go in to dispossess nations greater and mightier than yourself, cities great and fortified up to heaven,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那民是亞衲族的人，又大又高，是你所知道的；也曾聽見有人指著他們說：‘誰能在亞衲族人面前站立得住呢？’</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people great and tall, the descendants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Anakim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whom you know, and of whom you heard it said, ‘Who can stand before the descendants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Anak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我一看見你們得罪了耶和華你們的　神，鑄成了牛犢，快快地偏離了耶和華所吩咐你們的道，</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looked, and behold, you had sinned against the Lord your God—had made for yourselves a molded calf! You had turned aside quickly from the way which the Lord had commanded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我就把那兩塊版從我手中扔下去，在你們眼前摔碎了。</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took the two tablets and threw them out of my two hands and broke them before your eyes.</a:t>
            </a:r>
          </a:p>
        </p:txBody>
      </p:sp>
    </p:spTree>
    <p:extLst>
      <p:ext uri="{BB962C8B-B14F-4D97-AF65-F5344CB8AC3E}">
        <p14:creationId xmlns:p14="http://schemas.microsoft.com/office/powerpoint/2010/main" val="22982121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9:1-29】</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因你們所犯的一切罪，行了耶和華眼中看爲惡的事，惹祂發怒，我就像從前俯伏在耶和華面前四十晝夜，沒有吃飯，也沒有喝水。</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fell down before the Lord, as at the first, forty days and forty nights; I neither ate bread nor drank water, because of all your sin which you committed in doing wickedly in the sight of the Lord, to provoke Him to anger.</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我因耶和華向你們大發烈怒，要滅絕你們，就甚害怕，但那次耶和華又應允了我。</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was afraid of the anger and hot displeasure with which the Lord was angry with you, to destroy you. But the Lord listened to me at that time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a:t>
            </a:r>
          </a:p>
        </p:txBody>
      </p:sp>
    </p:spTree>
    <p:extLst>
      <p:ext uri="{BB962C8B-B14F-4D97-AF65-F5344CB8AC3E}">
        <p14:creationId xmlns:p14="http://schemas.microsoft.com/office/powerpoint/2010/main" val="3802032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耶和華也向亞倫甚是發怒，要滅絕他，那時我又爲亞倫祈禱。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was very angry with Aaron and would have destroyed him; so I prayed for Aaron also at the same time.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我把那叫你們犯罪所鑄的牛犢用火焚燒，又搗碎磨得很細，以致細如灰塵，我就把這灰塵撒在從山上流下來的溪水中。</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took your sin, the calf which you had made, and burned it with fire and crushed it and ground it very small, until it was as fine as dust; and I threw its dust into the brook that descended from the mountain.</a:t>
            </a:r>
          </a:p>
        </p:txBody>
      </p:sp>
    </p:spTree>
    <p:extLst>
      <p:ext uri="{BB962C8B-B14F-4D97-AF65-F5344CB8AC3E}">
        <p14:creationId xmlns:p14="http://schemas.microsoft.com/office/powerpoint/2010/main" val="8013770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9:1-29】</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你們在他備拉、瑪撒、基博羅哈他瓦又惹耶和華發怒。</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Taberah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Massah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Kibroth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Hattaavah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you provoked the Lord to wrath.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耶和華打發你們離開加低斯巴尼亞，說：‘你們上去，得我所賜給你們的地。’那時你們違背了耶和華你們　神的命令，不信服祂，不聽從祂的話。</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Likewise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when the Lord sent you from Kadesh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Barnea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saying, ‘Go up and possess the land which I have given you,’ then you rebelled against the commandment of the Lord your God, and you did not believe Him nor obey His voice.</a:t>
            </a:r>
          </a:p>
        </p:txBody>
      </p:sp>
    </p:spTree>
    <p:extLst>
      <p:ext uri="{BB962C8B-B14F-4D97-AF65-F5344CB8AC3E}">
        <p14:creationId xmlns:p14="http://schemas.microsoft.com/office/powerpoint/2010/main" val="31406714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自從我認識你們以來，你們常常悖逆耶和華。</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have been rebellious against the Lord from the day that I knew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我因耶和華說要滅絕你們，就在耶和華面前照舊俯伏四十晝夜。</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Thus I prostrated myself before the Lord; forty days and forty nights I kept prostrating myself, because the Lord had said He would destroy you.</a:t>
            </a:r>
          </a:p>
        </p:txBody>
      </p:sp>
    </p:spTree>
    <p:extLst>
      <p:ext uri="{BB962C8B-B14F-4D97-AF65-F5344CB8AC3E}">
        <p14:creationId xmlns:p14="http://schemas.microsoft.com/office/powerpoint/2010/main" val="6610352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我祈禱耶和華說：‘主耶和華啊，求你不要滅絕你的百姓。他們是你的産業，是你用大力救贖的，用大能從埃及領出來的。</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prayed to the Lord, and said: ‘O Lord God, do not destroy Your people and Your inheritance whom You have redeemed through Your greatness, whom You have brought out of Egypt with a mighty hand.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求你記念你的僕人亞伯拉罕、以撒、雅各，不要想念這百姓的頑梗、邪惡、罪過，</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Remember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Your servants, Abraham, Isaac, and Jacob; do not look on the stubbornness of this people, or on their wickedness or their sin,</a:t>
            </a:r>
          </a:p>
        </p:txBody>
      </p:sp>
    </p:spTree>
    <p:extLst>
      <p:ext uri="{BB962C8B-B14F-4D97-AF65-F5344CB8AC3E}">
        <p14:creationId xmlns:p14="http://schemas.microsoft.com/office/powerpoint/2010/main" val="23098976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9:1-29】</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免得你領我們出來的那地之人說：耶和華因爲不能將這百姓領進祂所應許之地，又因恨他們，所以領他們出去，要在曠野殺他們。</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lest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land from which You brought us should say, “Because the Lord was not able to bring them to the land which He promised them, and because He hated them, He has brought them out to kill them in the wilderness.”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其實他們是你的百姓、你的産業，是你用大能和伸出來的膀臂領出來的。’</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Yet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are Your people and Your inheritance, whom You brought out by Your mighty power and by Your outstretched arm.’</a:t>
            </a:r>
          </a:p>
        </p:txBody>
      </p:sp>
    </p:spTree>
    <p:extLst>
      <p:ext uri="{BB962C8B-B14F-4D97-AF65-F5344CB8AC3E}">
        <p14:creationId xmlns:p14="http://schemas.microsoft.com/office/powerpoint/2010/main" val="3216484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摩西教導百姓</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得救完全是神的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恩典</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神保守選民戰勝仇敵（</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457200" lvl="1"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得勝是出于守約的神，不是出于人的功勞（</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4-6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457200" lvl="1" indent="0" algn="just">
              <a:lnSpc>
                <a:spcPct val="112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指出以色列的悖逆（</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7-24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457200" lvl="1"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回顧摩西爲以色列人的代求（</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25-29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神抵擋驕傲的人</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神打敗驕傲狂妄的亞納人</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以色列人不可因得勝强敵而驕傲</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得勝的榮耀歸于神</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以色列人戰勝强敵，完全是神的恩典</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强敵的失敗，完全是因爲强敵的“惡”，非以色列民的“義”</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338560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你今日當知道，耶和華你的　神在你前面過去，如同烈火，要滅絕他們，將他們制伏在你面前。這樣，你就要照耶和華所說的趕出他們，使他們速速滅亡。</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understand today that the Lord your God is He who goes over before you as a consuming fire. He will destroy them and bring them down before you; so you shall drive them out and destroy them quickly, as the Lord has said to you</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088853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人的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悖逆</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拜金牛犢</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抱怨神</a:t>
            </a:r>
          </a:p>
        </p:txBody>
      </p:sp>
    </p:spTree>
    <p:extLst>
      <p:ext uri="{BB962C8B-B14F-4D97-AF65-F5344CB8AC3E}">
        <p14:creationId xmlns:p14="http://schemas.microsoft.com/office/powerpoint/2010/main" val="3986362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摩西爲以色列人代求</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舍己的代</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求</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體貼神的心意的代求</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爲了神的榮耀的代求</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神的憤怒與摩西的懇求</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487648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摩西向以色列人描述亞納人的强大，</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10</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個報惡信的探子也同樣向以色列人描述亞納人的强大（參民數記</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13</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），討論兩者對敵人的强大的描述的內容和動機有何异同？</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摩西向以色列人反復强調：“你們得以打敗强敵，得美地爲業，幷不是因爲你們的義，而是因爲敵人的惡。” 討論摩西這樣的教導帶給以色列人那些警示？</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分享自己的信仰經歷（如有），神曾經怎樣管教（打破）我的驕傲（自以爲義）？</a:t>
            </a: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9:1-29】</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耶和華你的　神將這些國民從你面前攆出以後，你心裏不可說：‘耶和華將我領進來得這地，是因我的義。’其實耶和華將他們從你面前趕出去，是因他們的惡。</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Do not think in your heart, after the Lord your God has cast them out before you, saying, ‘Because of my righteousness the Lord has brought me in to possess this land’; but it is because of the wickedness of these nations that the Lord is driving them out from before you.</a:t>
            </a:r>
          </a:p>
        </p:txBody>
      </p:sp>
    </p:spTree>
    <p:extLst>
      <p:ext uri="{BB962C8B-B14F-4D97-AF65-F5344CB8AC3E}">
        <p14:creationId xmlns:p14="http://schemas.microsoft.com/office/powerpoint/2010/main" val="37949877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你進去得他們的地，幷不是因你的義，也不是因你心裏正直，乃是因這些國民的惡，耶和華你的　神將他們從你面前趕出去，又因耶和華要堅定祂向你列祖亞伯拉罕、以撒、雅各起誓所應許的話。</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is not because of your righteousness or the uprightness of your heart that you go in to possess their land, but because of the wickedness of these nations that the Lord your God drives them out from before you, and that He may fulfill the word which the Lord swore to your fathers, to Abraham, Isaac, and Jacob.</a:t>
            </a:r>
          </a:p>
        </p:txBody>
      </p:sp>
    </p:spTree>
    <p:extLst>
      <p:ext uri="{BB962C8B-B14F-4D97-AF65-F5344CB8AC3E}">
        <p14:creationId xmlns:p14="http://schemas.microsoft.com/office/powerpoint/2010/main" val="7159506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你當知道，耶和華你　神將這美地賜你爲業，幷不是因你的義，你本是硬著頸項的百姓。</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understand that the Lord your God is not giving you this good land to possess because of your righteousness, for you are a stiff-necked people.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你當記念不忘，你在曠野怎樣惹耶和華你　神發怒。自從你出了埃及地的那日，直到你們來到這地方，你們時常悖逆耶和華。</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Remember! Do not forget how you provoked the Lord your God to wrath in the wilderness. From the day that you departed from the land of Egypt until you came to this place, you have been rebellious against the Lord.</a:t>
            </a:r>
          </a:p>
        </p:txBody>
      </p:sp>
    </p:spTree>
    <p:extLst>
      <p:ext uri="{BB962C8B-B14F-4D97-AF65-F5344CB8AC3E}">
        <p14:creationId xmlns:p14="http://schemas.microsoft.com/office/powerpoint/2010/main" val="38706841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你們在何烈山又惹耶和華發怒，祂惱怒你們，要滅絕你們。</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you provoked the Lord to wrath, so that the Lord was angry enough with you to have destroyed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我上了山，要領受兩塊石版，就是耶和華與你們立約的版。那時我在山上住了四十晝夜，沒有吃飯，也沒有喝水。</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went up into the mountain to receive the tablets of stone, the tablets of the covenant which the Lord made with you, then I stayed on the mountain forty days and forty nights. I neither ate bread nor drank water.</a:t>
            </a:r>
          </a:p>
        </p:txBody>
      </p:sp>
    </p:spTree>
    <p:extLst>
      <p:ext uri="{BB962C8B-B14F-4D97-AF65-F5344CB8AC3E}">
        <p14:creationId xmlns:p14="http://schemas.microsoft.com/office/powerpoint/2010/main" val="22767830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耶和華把那兩塊石版交給我，是　神用指頭寫的。版上所寫的，是照耶和華在大會的日子，在山上從火中對你們所說的一切話。</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delivered to me two tablets of stone written with the finger of God, and on them were all the words which the Lord had spoken to you on the mountain from the midst of the fire in the day of the assembly.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過了四十晝夜，耶和華把那兩塊石版，就是約版，交給我，</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came to pass, at the end of forty days and forty nights, that the Lord gave me the two tablets of stone, the tablets of the covenant.</a:t>
            </a:r>
          </a:p>
        </p:txBody>
      </p:sp>
    </p:spTree>
    <p:extLst>
      <p:ext uri="{BB962C8B-B14F-4D97-AF65-F5344CB8AC3E}">
        <p14:creationId xmlns:p14="http://schemas.microsoft.com/office/powerpoint/2010/main" val="19214409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對我說：‘你起來，趕快下去！因爲你從埃及領出來的百姓已經敗壞了自己，他們快快地偏離了我所吩咐的道，爲自己鑄成了偶像。’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Lord said to me, ‘Arise, go down quickly from here, for your people whom you brought out of Egypt have acted corruptly; they have quickly turned aside from the way which I commanded them; they have made themselves a molded image.’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耶和華又對我說：‘我看這百姓是硬著頸項的百姓。</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Furthermore the Lord spoke to me, saying, ‘I have seen this people, and indeed they are a stiff-necked people.</a:t>
            </a:r>
          </a:p>
        </p:txBody>
      </p:sp>
    </p:spTree>
    <p:extLst>
      <p:ext uri="{BB962C8B-B14F-4D97-AF65-F5344CB8AC3E}">
        <p14:creationId xmlns:p14="http://schemas.microsoft.com/office/powerpoint/2010/main" val="14494398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你且由著我，我要滅絕他們，將他們的名從天下塗抹，使你的後裔比他們成爲更大更强的國。’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Let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Me alone, that I may destroy them and blot out their name from under heaven; and I will make of you a nation mightier and greater than they.’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于是我轉身下山，山被火燒著，兩塊約版在我兩手之中。</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turned and came down from the mountain, and the mountain burned with fire; and the two tablets of the covenant were in my two hands.</a:t>
            </a:r>
          </a:p>
        </p:txBody>
      </p:sp>
    </p:spTree>
    <p:extLst>
      <p:ext uri="{BB962C8B-B14F-4D97-AF65-F5344CB8AC3E}">
        <p14:creationId xmlns:p14="http://schemas.microsoft.com/office/powerpoint/2010/main" val="37614582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13474</TotalTime>
  <Words>1631</Words>
  <Application>Microsoft Office PowerPoint</Application>
  <PresentationFormat>全屏显示(4:3)</PresentationFormat>
  <Paragraphs>93</Paragraphs>
  <Slides>22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22</vt:i4>
      </vt:variant>
    </vt:vector>
  </HeadingPairs>
  <TitlesOfParts>
    <vt:vector size="29"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1372</cp:revision>
  <dcterms:created xsi:type="dcterms:W3CDTF">2014-02-25T17:54:08Z</dcterms:created>
  <dcterms:modified xsi:type="dcterms:W3CDTF">2021-11-11T21:01:48Z</dcterms:modified>
</cp:coreProperties>
</file>