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982" r:id="rId2"/>
    <p:sldId id="2916" r:id="rId3"/>
    <p:sldId id="2988" r:id="rId4"/>
    <p:sldId id="2994" r:id="rId5"/>
    <p:sldId id="2990" r:id="rId6"/>
    <p:sldId id="2995" r:id="rId7"/>
    <p:sldId id="2992" r:id="rId8"/>
    <p:sldId id="2989" r:id="rId9"/>
    <p:sldId id="2993" r:id="rId10"/>
    <p:sldId id="2991" r:id="rId11"/>
    <p:sldId id="2996" r:id="rId12"/>
    <p:sldId id="1098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5" autoAdjust="0"/>
    <p:restoredTop sz="94660"/>
  </p:normalViewPr>
  <p:slideViewPr>
    <p:cSldViewPr>
      <p:cViewPr>
        <p:scale>
          <a:sx n="90" d="100"/>
          <a:sy n="90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FF88A4-DA15-44AE-9ACB-2C0F00349ACB}" type="datetimeFigureOut">
              <a:rPr lang="zh-CN" altLang="en-US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FEFF22-6FBB-4B82-B223-80991887E2F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8349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25422E-ADD0-4F91-A41D-C1A34FECA782}" type="datetimeFigureOut">
              <a:rPr lang="zh-CN" altLang="en-US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/>
              <a:t>按一下此處編輯母版文本樣式</a:t>
            </a:r>
            <a:endParaRPr lang="zh-CN" altLang="en-US"/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B4920C-7358-4336-83CC-4FE3C101A02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8085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9B5F6-6126-490E-A5EC-A0B9504010A5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5023B-6A3C-4EA3-AE66-5A6D6590E647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41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90D6E-9A13-4644-A4C1-22BE64C39E05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84164-7E1A-40D4-8814-0A5BCF4E4CD3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842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889E9-B0E2-4B6A-A1AD-98D2F671A2DE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43B09-A43D-4AD2-9451-1A5F8B21256B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12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26566-709C-466C-A58E-888040DB09C0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D1800-9FCF-4317-920B-EE4D25C28943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034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BCFBF-7E71-447B-87B1-D232EB2FAD6B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C1C10-A0E9-48D0-8E46-CD6986F599C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425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FE745-25E9-41AF-92A2-C5E6FFDD60E1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18E86-74EB-473B-91FB-AE4B23832EE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436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40F68-E40F-4345-9A9A-3DD81DE60C73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16818-4404-48B1-B5E7-E8B275A34C4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634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EBF2B-C289-4CAE-9C5A-9C852E19519D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6B60-DC72-4131-94D4-FD3CAE94C680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192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55167-7E1B-4E1E-BC04-503C5BF8BA2C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7F80B-CD6D-4911-8D5B-0E6E070FBD9E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89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17081-F110-4DC0-8744-20C5B5A16697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4A510-9858-4138-9E0E-74180DAEC5EC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609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39424-2F4D-4107-8821-7DAB63618D84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A6713-7E43-4DA7-88F4-4DB161994D6B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74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48000">
              <a:schemeClr val="accent5">
                <a:lumMod val="50000"/>
              </a:schemeClr>
            </a:gs>
            <a:gs pos="69000">
              <a:schemeClr val="accent5">
                <a:lumMod val="50000"/>
              </a:schemeClr>
            </a:gs>
            <a:gs pos="97000">
              <a:schemeClr val="accent5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8889E9-B0E2-4B6A-A1AD-98D2F671A2DE}" type="datetimeFigureOut">
              <a:rPr lang="zh-CN" altLang="en-US" smtClean="0"/>
              <a:pPr>
                <a:defRPr/>
              </a:pPr>
              <a:t>2021/12/10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A43B09-A43D-4AD2-9451-1A5F8B21256B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8335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2000"/>
              </a:lnSpc>
              <a:buNone/>
            </a:pPr>
            <a:r>
              <a:rPr lang="zh-CN" altLang="en-US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民数记 回顾 </a:t>
            </a:r>
            <a:r>
              <a:rPr lang="en-US" altLang="zh-CN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Numbers Review part 2</a:t>
            </a:r>
            <a:r>
              <a:rPr lang="zh-CN" altLang="en-US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endParaRPr lang="en-US" altLang="zh-CN" sz="32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Chapter 19 - 36</a:t>
            </a:r>
          </a:p>
          <a:p>
            <a:pPr marL="0" indent="0" algn="just">
              <a:lnSpc>
                <a:spcPct val="112000"/>
              </a:lnSpc>
              <a:buNone/>
            </a:pPr>
            <a:endParaRPr lang="en-US" altLang="zh-CN" sz="32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514350" indent="-514350" algn="just">
              <a:lnSpc>
                <a:spcPct val="112000"/>
              </a:lnSpc>
              <a:buAutoNum type="arabicPeriod"/>
            </a:pPr>
            <a:r>
              <a:rPr lang="zh-CN" altLang="en-US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它是一个历史书</a:t>
            </a:r>
            <a:endParaRPr lang="en-US" altLang="zh-CN" sz="32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971550" lvl="1" indent="-514350" algn="just">
              <a:lnSpc>
                <a:spcPct val="112000"/>
              </a:lnSpc>
              <a:buAutoNum type="arabicPeriod"/>
            </a:pPr>
            <a:r>
              <a:rPr lang="zh-CN" altLang="en-US" sz="28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从西乃开始起行，结束是到达摩押地</a:t>
            </a:r>
            <a:endParaRPr lang="en-US" altLang="zh-CN" sz="28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971550" lvl="1" indent="-514350" algn="just">
              <a:lnSpc>
                <a:spcPct val="112000"/>
              </a:lnSpc>
              <a:buAutoNum type="arabicPeriod"/>
            </a:pPr>
            <a:r>
              <a:rPr lang="zh-CN" altLang="en-US" sz="28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漂流之书</a:t>
            </a:r>
            <a:r>
              <a:rPr lang="en-US" altLang="zh-CN" sz="28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lang="zh-CN" altLang="en-US" sz="28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经过三十八年之久</a:t>
            </a:r>
            <a:endParaRPr lang="en-US" altLang="zh-CN" sz="28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514350" indent="-514350" algn="just">
              <a:lnSpc>
                <a:spcPct val="112000"/>
              </a:lnSpc>
              <a:buAutoNum type="arabicPeriod"/>
            </a:pPr>
            <a:r>
              <a:rPr lang="zh-CN" altLang="en-US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它也不只是一个历史书而已</a:t>
            </a:r>
            <a:endParaRPr lang="en-US" altLang="zh-CN" sz="32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971550" lvl="1" indent="-514350" algn="just">
              <a:lnSpc>
                <a:spcPct val="112000"/>
              </a:lnSpc>
              <a:buAutoNum type="arabicPeriod"/>
            </a:pPr>
            <a:r>
              <a:rPr lang="zh-CN" altLang="en-US" sz="28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神所救赎的百姓，迈向应许之地的路程</a:t>
            </a:r>
            <a:endParaRPr lang="en-US" altLang="zh-CN" sz="28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971550" lvl="1" indent="-514350" algn="just">
              <a:lnSpc>
                <a:spcPct val="112000"/>
              </a:lnSpc>
              <a:buAutoNum type="arabicPeriod"/>
            </a:pPr>
            <a:r>
              <a:rPr lang="zh-CN" altLang="en-US" sz="28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基督徒天路历程的写照</a:t>
            </a:r>
            <a:endParaRPr lang="en-US" altLang="zh-CN" sz="28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3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2000"/>
              </a:lnSpc>
              <a:buNone/>
            </a:pPr>
            <a:r>
              <a:rPr lang="zh-CN" altLang="en-US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經文簡述：</a:t>
            </a:r>
            <a:endParaRPr lang="en-US" altLang="zh-CN" sz="32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457200" lvl="1" indent="-457200" algn="just">
              <a:lnSpc>
                <a:spcPct val="112000"/>
              </a:lnSpc>
              <a:spcBef>
                <a:spcPts val="1000"/>
              </a:spcBef>
            </a:pPr>
            <a:r>
              <a:rPr lang="zh-CN" altLang="en-US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抵达摩押的平原 （民二十一至三十六章）</a:t>
            </a:r>
            <a:endParaRPr lang="zh-CN" altLang="en-US" sz="28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31.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民三十一章：打败米甸人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32.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民三十二章：</a:t>
            </a:r>
            <a:r>
              <a:rPr lang="zh-CN" altLang="en-US" b="1" kern="1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流便与迦得二支派得河东地</a:t>
            </a:r>
            <a:endParaRPr lang="en-US" altLang="zh-CN" b="1" kern="1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33.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民三十三章：旷野的旅程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34.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民三十四章：迦南地的四界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35.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民三十五章：利未人的产业；</a:t>
            </a:r>
            <a:r>
              <a:rPr lang="zh-CN" altLang="en-US" b="1" kern="1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设立逃城</a:t>
            </a:r>
            <a:endParaRPr lang="en-US" altLang="zh-CN" b="1" kern="1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36.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民三十六章：女子继承产业的条列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D05EBB-9829-49AE-8C9E-EF4261220AD3}"/>
              </a:ext>
            </a:extLst>
          </p:cNvPr>
          <p:cNvSpPr txBox="1"/>
          <p:nvPr/>
        </p:nvSpPr>
        <p:spPr>
          <a:xfrm>
            <a:off x="3325504" y="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民数记全景</a:t>
            </a:r>
            <a:endParaRPr lang="en-US" sz="3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5D2AA-AD7C-45ED-864C-2ED2E53AA85A}"/>
              </a:ext>
            </a:extLst>
          </p:cNvPr>
          <p:cNvSpPr txBox="1"/>
          <p:nvPr/>
        </p:nvSpPr>
        <p:spPr>
          <a:xfrm>
            <a:off x="539552" y="865792"/>
            <a:ext cx="5299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主题： 因为不信，必不得进入</a:t>
            </a:r>
            <a:endParaRPr lang="en-US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66627-81D7-4A3C-9F7A-66B6B155B512}"/>
              </a:ext>
            </a:extLst>
          </p:cNvPr>
          <p:cNvSpPr txBox="1"/>
          <p:nvPr/>
        </p:nvSpPr>
        <p:spPr>
          <a:xfrm>
            <a:off x="234348" y="1700808"/>
            <a:ext cx="867530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在民数记中，基督是如何被见证的？</a:t>
            </a: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吗哪 （约 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6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49-50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活水 （约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7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37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铜蛇 （约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14-15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借着民数记所要见证的不变的真理是什么？</a:t>
            </a: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得救的信心 （来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18-19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不顺服就是不信</a:t>
            </a: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86746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0"/>
            <a:ext cx="8892480" cy="6858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3000"/>
              </a:lnSpc>
              <a:spcAft>
                <a:spcPts val="0"/>
              </a:spcAft>
              <a:buNone/>
            </a:pPr>
            <a:r>
              <a:rPr lang="zh-CN" altLang="en-US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分享討論</a:t>
            </a:r>
            <a:endParaRPr lang="en-US" altLang="zh-CN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3000"/>
              </a:lnSpc>
              <a:spcAft>
                <a:spcPts val="0"/>
              </a:spcAft>
              <a:buNone/>
            </a:pPr>
            <a:endParaRPr lang="en-US" altLang="zh-CN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3000"/>
              </a:lnSpc>
              <a:spcAft>
                <a:spcPts val="0"/>
              </a:spcAft>
              <a:buNone/>
            </a:pP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(1) 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从以色列人的抱怨和对埃及的怀念（民 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11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4-6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 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 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21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）以及流便与迦得支派拒绝入迦南，我们在属灵方面得到什么警示？</a:t>
            </a: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3000"/>
              </a:lnSpc>
              <a:spcAft>
                <a:spcPts val="0"/>
              </a:spcAft>
              <a:buNone/>
            </a:pP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3000"/>
              </a:lnSpc>
              <a:spcAft>
                <a:spcPts val="0"/>
              </a:spcAft>
              <a:buNone/>
            </a:pPr>
            <a:r>
              <a:rPr lang="en-US" altLang="zh-CN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(2) 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分享民数记中给自己留下记忆深刻的事件。为什么？</a:t>
            </a:r>
            <a:endParaRPr lang="en-US" altLang="zh-CN" sz="3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indent="-742950" algn="just">
              <a:lnSpc>
                <a:spcPct val="113000"/>
              </a:lnSpc>
              <a:spcAft>
                <a:spcPts val="0"/>
              </a:spcAft>
              <a:buAutoNum type="arabicParenR"/>
            </a:pPr>
            <a:endParaRPr lang="zh-CN" altLang="en-US" sz="8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3000"/>
              </a:lnSpc>
              <a:spcAft>
                <a:spcPts val="0"/>
              </a:spcAft>
              <a:buNone/>
            </a:pPr>
            <a:r>
              <a:rPr lang="en-US" altLang="zh-CN" sz="3000" b="1" kern="10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(3) </a:t>
            </a:r>
            <a:r>
              <a:rPr lang="zh-CN" altLang="en-US" sz="3000" b="1" kern="10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分</a:t>
            </a:r>
            <a:r>
              <a:rPr lang="zh-CN" altLang="en-US" sz="3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享民数记对于我们今天基督徒的意义。</a:t>
            </a:r>
            <a:endParaRPr lang="zh-CN" altLang="en-US" sz="3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1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2000"/>
              </a:lnSpc>
              <a:buNone/>
            </a:pPr>
            <a:r>
              <a:rPr lang="zh-CN" altLang="en-US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經文簡述：</a:t>
            </a:r>
          </a:p>
          <a:p>
            <a:pPr lvl="1" algn="just">
              <a:lnSpc>
                <a:spcPct val="112000"/>
              </a:lnSpc>
            </a:pP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数点百姓 （民一至四章）</a:t>
            </a:r>
          </a:p>
          <a:p>
            <a:pPr lvl="1" algn="just">
              <a:lnSpc>
                <a:spcPct val="112000"/>
              </a:lnSpc>
            </a:pP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预备离开西乃山 （民五至十章）</a:t>
            </a:r>
          </a:p>
          <a:p>
            <a:pPr lvl="1" algn="just">
              <a:lnSpc>
                <a:spcPct val="112000"/>
              </a:lnSpc>
            </a:pP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前往</a:t>
            </a:r>
            <a:r>
              <a:rPr lang="zh-CN" altLang="en-US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加低斯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的途中 （民十一至十四章）</a:t>
            </a:r>
          </a:p>
          <a:p>
            <a:pPr lvl="1" algn="just">
              <a:lnSpc>
                <a:spcPct val="112000"/>
              </a:lnSpc>
            </a:pP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漂流旷野的日子 （民十五至二十章）</a:t>
            </a:r>
          </a:p>
          <a:p>
            <a:pPr lvl="1" algn="just">
              <a:lnSpc>
                <a:spcPct val="112000"/>
              </a:lnSpc>
            </a:pP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抵达摩押的平原 （民二十一至三十六章）</a:t>
            </a:r>
            <a:endParaRPr lang="zh-CN" altLang="en-US" sz="28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1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2000"/>
              </a:lnSpc>
              <a:buNone/>
            </a:pPr>
            <a:r>
              <a:rPr lang="zh-CN" altLang="en-US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經文簡述：</a:t>
            </a:r>
            <a:endParaRPr lang="en-US" altLang="zh-CN" sz="32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457200" lvl="1" indent="-457200" algn="just">
              <a:lnSpc>
                <a:spcPct val="112000"/>
              </a:lnSpc>
              <a:spcBef>
                <a:spcPts val="1000"/>
              </a:spcBef>
            </a:pPr>
            <a:r>
              <a:rPr lang="zh-CN" altLang="en-US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漂流旷野的日子 （民十五至二十章）</a:t>
            </a:r>
            <a:endParaRPr lang="en-US" altLang="zh-CN" sz="32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457200" lvl="1" indent="-457200" algn="just">
              <a:lnSpc>
                <a:spcPct val="112000"/>
              </a:lnSpc>
              <a:spcBef>
                <a:spcPts val="1000"/>
              </a:spcBef>
            </a:pPr>
            <a:endParaRPr lang="en-US" altLang="zh-CN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15.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民十五章： 为前一段落漂流失败史的一个结论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16.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民十六章： 可拉党叛逆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17.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民十七章： 亚伦的杖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18.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民十八章： 祭司和利未人的供物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19.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民十九章： 除污水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民二十章： 在</a:t>
            </a: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加低斯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的抱怨，</a:t>
            </a:r>
            <a:r>
              <a:rPr lang="zh-CN" altLang="en-US" b="1" kern="1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摩西两次击打磐石</a:t>
            </a:r>
            <a:endParaRPr lang="en-US" altLang="zh-CN" b="1" kern="1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319F65-FFB0-48DE-9AEC-C68665364BDB}"/>
              </a:ext>
            </a:extLst>
          </p:cNvPr>
          <p:cNvCxnSpPr/>
          <p:nvPr/>
        </p:nvCxnSpPr>
        <p:spPr>
          <a:xfrm>
            <a:off x="107504" y="4581128"/>
            <a:ext cx="8496944" cy="0"/>
          </a:xfrm>
          <a:prstGeom prst="line">
            <a:avLst/>
          </a:prstGeom>
          <a:ln w="3492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5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36E354-1D02-418C-B9D8-AD65C1091A34}"/>
              </a:ext>
            </a:extLst>
          </p:cNvPr>
          <p:cNvSpPr txBox="1"/>
          <p:nvPr/>
        </p:nvSpPr>
        <p:spPr>
          <a:xfrm>
            <a:off x="179512" y="692696"/>
            <a:ext cx="878497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【</a:t>
            </a:r>
            <a:r>
              <a:rPr lang="zh-CN" altLang="en-US" sz="2400" dirty="0"/>
              <a:t>民</a:t>
            </a:r>
            <a:r>
              <a:rPr lang="en-US" altLang="zh-CN" sz="2400" dirty="0"/>
              <a:t>20:2】</a:t>
            </a:r>
            <a:r>
              <a:rPr lang="zh-CN" altLang="en-US" sz="2400" dirty="0"/>
              <a:t>会众没有水喝，就聚集攻击摩西、亚伦。</a:t>
            </a:r>
          </a:p>
          <a:p>
            <a:r>
              <a:rPr lang="en-US" altLang="zh-CN" sz="2400" dirty="0"/>
              <a:t>【</a:t>
            </a:r>
            <a:r>
              <a:rPr lang="zh-CN" altLang="en-US" sz="2400" dirty="0"/>
              <a:t>民</a:t>
            </a:r>
            <a:r>
              <a:rPr lang="en-US" altLang="zh-CN" sz="2400" dirty="0"/>
              <a:t>20:3】</a:t>
            </a:r>
            <a:r>
              <a:rPr lang="zh-CN" altLang="en-US" sz="2400" dirty="0"/>
              <a:t>百姓向摩西争闹说：“我们的弟兄曾死在耶和华面前，我们恨不得与他们同死。</a:t>
            </a:r>
          </a:p>
          <a:p>
            <a:r>
              <a:rPr lang="en-US" altLang="zh-CN" sz="2400" dirty="0"/>
              <a:t>【</a:t>
            </a:r>
            <a:r>
              <a:rPr lang="zh-CN" altLang="en-US" sz="2400" dirty="0"/>
              <a:t>民</a:t>
            </a:r>
            <a:r>
              <a:rPr lang="en-US" altLang="zh-CN" sz="2400" dirty="0"/>
              <a:t>20:4】</a:t>
            </a:r>
            <a:r>
              <a:rPr lang="zh-CN" altLang="en-US" sz="2400" dirty="0"/>
              <a:t>你们为何把耶和华的会众领到这旷野，使我们和牲畜都死在这里呢？</a:t>
            </a:r>
          </a:p>
          <a:p>
            <a:r>
              <a:rPr lang="en-US" altLang="zh-CN" sz="2400" dirty="0"/>
              <a:t>【</a:t>
            </a:r>
            <a:r>
              <a:rPr lang="zh-CN" altLang="en-US" sz="2400" dirty="0"/>
              <a:t>民</a:t>
            </a:r>
            <a:r>
              <a:rPr lang="en-US" altLang="zh-CN" sz="2400" dirty="0"/>
              <a:t>20:5】</a:t>
            </a:r>
            <a:r>
              <a:rPr lang="zh-CN" altLang="en-US" sz="2400" dirty="0"/>
              <a:t>你们为何逼着我们出埃及，领我们到这坏地方呢？这地方不好撒种，也没有无花果树、葡萄树、石</a:t>
            </a:r>
          </a:p>
          <a:p>
            <a:r>
              <a:rPr lang="zh-CN" altLang="en-US" sz="2400" dirty="0"/>
              <a:t>榴树，又没有水喝。”</a:t>
            </a:r>
          </a:p>
          <a:p>
            <a:r>
              <a:rPr lang="en-US" altLang="zh-CN" sz="2400" dirty="0"/>
              <a:t>【</a:t>
            </a:r>
            <a:r>
              <a:rPr lang="zh-CN" altLang="en-US" sz="2400" dirty="0"/>
              <a:t>民</a:t>
            </a:r>
            <a:r>
              <a:rPr lang="en-US" altLang="zh-CN" sz="2400" dirty="0"/>
              <a:t>20:11】</a:t>
            </a:r>
            <a:r>
              <a:rPr lang="zh-CN" altLang="en-US" sz="2400" dirty="0"/>
              <a:t>摩西举手，用杖击打磐石两下，就有许多水流出来，会众和他们的牲畜都喝了。</a:t>
            </a:r>
          </a:p>
          <a:p>
            <a:r>
              <a:rPr lang="en-US" altLang="zh-CN" sz="2400" dirty="0"/>
              <a:t>【</a:t>
            </a:r>
            <a:r>
              <a:rPr lang="zh-CN" altLang="en-US" sz="2400" dirty="0"/>
              <a:t>民</a:t>
            </a:r>
            <a:r>
              <a:rPr lang="en-US" altLang="zh-CN" sz="2400" dirty="0"/>
              <a:t>20:12】</a:t>
            </a:r>
            <a:r>
              <a:rPr lang="zh-CN" altLang="en-US" sz="2400" dirty="0"/>
              <a:t>耶和华对摩西、亚伦说：“因为你们不信我，不在以色列人眼前尊我为圣，所以你们必不得领这会</a:t>
            </a:r>
          </a:p>
          <a:p>
            <a:r>
              <a:rPr lang="zh-CN" altLang="en-US" sz="2400" dirty="0"/>
              <a:t>众进我所赐给他们的地去。”</a:t>
            </a:r>
          </a:p>
          <a:p>
            <a:r>
              <a:rPr lang="en-US" altLang="zh-CN" sz="2400" dirty="0"/>
              <a:t>【</a:t>
            </a:r>
            <a:r>
              <a:rPr lang="zh-CN" altLang="en-US" sz="2400" dirty="0"/>
              <a:t>民</a:t>
            </a:r>
            <a:r>
              <a:rPr lang="en-US" altLang="zh-CN" sz="2400" dirty="0"/>
              <a:t>20:13】</a:t>
            </a:r>
            <a:r>
              <a:rPr lang="zh-CN" altLang="en-US" sz="2400" dirty="0"/>
              <a:t>这水名叫米利巴水，是因以色列人向耶和华争闹，耶和华就在他们面前显为圣（“米利巴”就是“争</a:t>
            </a:r>
          </a:p>
          <a:p>
            <a:r>
              <a:rPr lang="zh-CN" altLang="en-US" sz="2400" dirty="0"/>
              <a:t>闹”的意思）。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3CA60-052E-470D-A9F7-D5860D0D7800}"/>
              </a:ext>
            </a:extLst>
          </p:cNvPr>
          <p:cNvSpPr txBox="1"/>
          <p:nvPr/>
        </p:nvSpPr>
        <p:spPr>
          <a:xfrm>
            <a:off x="2915816" y="46703"/>
            <a:ext cx="3312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摩西两次击打磐石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49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2000"/>
              </a:lnSpc>
              <a:buNone/>
            </a:pPr>
            <a:r>
              <a:rPr lang="zh-CN" altLang="en-US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經文簡述：</a:t>
            </a:r>
            <a:endParaRPr lang="en-US" altLang="zh-CN" sz="32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457200" lvl="1" indent="-457200" algn="just">
              <a:lnSpc>
                <a:spcPct val="112000"/>
              </a:lnSpc>
              <a:spcBef>
                <a:spcPts val="1000"/>
              </a:spcBef>
            </a:pPr>
            <a:r>
              <a:rPr lang="zh-CN" altLang="en-US" sz="3200" b="1" u="sng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抵达摩押的平原 （民二十一至三十六章）</a:t>
            </a:r>
            <a:endParaRPr lang="en-US" altLang="zh-CN" sz="32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457200" lvl="1" indent="-457200" algn="just">
              <a:lnSpc>
                <a:spcPct val="112000"/>
              </a:lnSpc>
              <a:spcBef>
                <a:spcPts val="1000"/>
              </a:spcBef>
            </a:pPr>
            <a:endParaRPr lang="zh-CN" altLang="en-US" sz="2800" b="1" u="sng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21.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民二十一章： 以色列人抱怨，</a:t>
            </a:r>
            <a:r>
              <a:rPr lang="zh-CN" altLang="en-US" b="1" kern="1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火蛇与铜蛇</a:t>
            </a:r>
            <a:endParaRPr lang="en-US" altLang="zh-CN" b="1" kern="1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22-24.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民二十二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-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二十四章：</a:t>
            </a:r>
            <a:r>
              <a:rPr lang="zh-CN" altLang="en-US" b="1" kern="1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贪爱钱财的巴兰</a:t>
            </a:r>
            <a:endParaRPr lang="en-US" altLang="zh-CN" b="1" kern="1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25.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民二十五章： 以色列人与摩押女子淫乱，神降下瘟疫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26.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民二十六章： </a:t>
            </a:r>
            <a:r>
              <a:rPr lang="zh-CN" altLang="en-US" b="1" kern="1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在摩押平原再次数点人数</a:t>
            </a:r>
            <a:endParaRPr lang="en-US" altLang="zh-CN" b="1" kern="1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27.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民二十七章：承受产业的条例；</a:t>
            </a:r>
            <a:r>
              <a:rPr lang="zh-CN" altLang="en-US" b="1" kern="1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约书亚继承摩西</a:t>
            </a:r>
            <a:endParaRPr lang="en-US" altLang="zh-CN" b="1" kern="1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28-29.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民二十八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-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二十九章：献祭的条例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30.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民三十章： 许愿的条例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8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0E1926-B36C-4550-ADD1-5CA17F8F6D84}"/>
              </a:ext>
            </a:extLst>
          </p:cNvPr>
          <p:cNvSpPr txBox="1"/>
          <p:nvPr/>
        </p:nvSpPr>
        <p:spPr>
          <a:xfrm>
            <a:off x="125760" y="1700808"/>
            <a:ext cx="88924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民</a:t>
            </a:r>
            <a:r>
              <a:rPr lang="en-US" altLang="zh-CN" sz="2800" dirty="0"/>
              <a:t>21:5】</a:t>
            </a:r>
            <a:r>
              <a:rPr lang="zh-CN" altLang="en-US" sz="2800" dirty="0"/>
              <a:t>就怨渎　神和摩西，说：“你们为什么把我们从埃及领出来，使我们死在旷野呢？这里没有粮，没</a:t>
            </a:r>
          </a:p>
          <a:p>
            <a:r>
              <a:rPr lang="zh-CN" altLang="en-US" sz="2800" dirty="0"/>
              <a:t>有水，我们的心厌恶这淡薄的食物。”</a:t>
            </a:r>
          </a:p>
          <a:p>
            <a:r>
              <a:rPr lang="en-US" altLang="zh-CN" sz="2800" dirty="0"/>
              <a:t>【</a:t>
            </a:r>
            <a:r>
              <a:rPr lang="zh-CN" altLang="en-US" sz="2800" dirty="0"/>
              <a:t>民</a:t>
            </a:r>
            <a:r>
              <a:rPr lang="en-US" altLang="zh-CN" sz="2800" dirty="0"/>
              <a:t>21:6】</a:t>
            </a:r>
            <a:r>
              <a:rPr lang="zh-CN" altLang="en-US" sz="2800" dirty="0"/>
              <a:t>于是耶和华使火蛇进入百姓中间，蛇就咬他们，以色列人中死了许多。</a:t>
            </a:r>
          </a:p>
          <a:p>
            <a:r>
              <a:rPr lang="en-US" altLang="zh-CN" sz="2800" dirty="0"/>
              <a:t>【</a:t>
            </a:r>
            <a:r>
              <a:rPr lang="zh-CN" altLang="en-US" sz="2800" dirty="0"/>
              <a:t>民</a:t>
            </a:r>
            <a:r>
              <a:rPr lang="en-US" altLang="zh-CN" sz="2800" dirty="0"/>
              <a:t>21:8】</a:t>
            </a:r>
            <a:r>
              <a:rPr lang="zh-CN" altLang="en-US" sz="2800" dirty="0"/>
              <a:t>耶和华对摩西说：“你制造一条火蛇，挂在杆子上，凡被咬的，一望这蛇，就必得活。”</a:t>
            </a:r>
          </a:p>
          <a:p>
            <a:r>
              <a:rPr lang="en-US" altLang="zh-CN" sz="2800" dirty="0"/>
              <a:t>【</a:t>
            </a:r>
            <a:r>
              <a:rPr lang="zh-CN" altLang="en-US" sz="2800" dirty="0"/>
              <a:t>民</a:t>
            </a:r>
            <a:r>
              <a:rPr lang="en-US" altLang="zh-CN" sz="2800" dirty="0"/>
              <a:t>21:9】</a:t>
            </a:r>
            <a:r>
              <a:rPr lang="zh-CN" altLang="en-US" sz="2800" dirty="0"/>
              <a:t>摩西便制造一条铜蛇，挂在杆子上，凡被蛇咬的，一望这铜蛇，就活了。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0AE4E-4A17-4939-8775-DAC396E1C976}"/>
              </a:ext>
            </a:extLst>
          </p:cNvPr>
          <p:cNvSpPr txBox="1"/>
          <p:nvPr/>
        </p:nvSpPr>
        <p:spPr>
          <a:xfrm>
            <a:off x="3491880" y="11663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摩西旷野举蛇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89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5BB54-85AE-4509-BAD2-AD4EB02A2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529"/>
            <a:ext cx="9144000" cy="29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8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18529081-139F-4027-82CD-D1163DEF2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90423"/>
            <a:ext cx="8178799" cy="535711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BDE347A-4A9C-4044-BA76-474BC7F708E1}"/>
              </a:ext>
            </a:extLst>
          </p:cNvPr>
          <p:cNvSpPr/>
          <p:nvPr/>
        </p:nvSpPr>
        <p:spPr>
          <a:xfrm>
            <a:off x="4788024" y="5373216"/>
            <a:ext cx="15121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1DE29-BC3F-40AE-A6E4-C8403A5BAABF}"/>
              </a:ext>
            </a:extLst>
          </p:cNvPr>
          <p:cNvSpPr txBox="1"/>
          <p:nvPr/>
        </p:nvSpPr>
        <p:spPr>
          <a:xfrm>
            <a:off x="2426817" y="544748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第一次数点人数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78A46D-933C-41A5-B964-1253523F9F8D}"/>
              </a:ext>
            </a:extLst>
          </p:cNvPr>
          <p:cNvSpPr/>
          <p:nvPr/>
        </p:nvSpPr>
        <p:spPr>
          <a:xfrm>
            <a:off x="4932040" y="2604884"/>
            <a:ext cx="15121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FCD68-3C90-4A30-9C24-2CDC6A971F31}"/>
              </a:ext>
            </a:extLst>
          </p:cNvPr>
          <p:cNvSpPr txBox="1"/>
          <p:nvPr/>
        </p:nvSpPr>
        <p:spPr>
          <a:xfrm>
            <a:off x="7164288" y="3396112"/>
            <a:ext cx="2124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旧的一代</a:t>
            </a:r>
            <a:endParaRPr lang="en-US" altLang="zh-CN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（民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1-14 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章）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3141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C2E6B-9632-4621-9D3A-7C0073323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B8836B4-6493-4314-8A77-1FB13145B95D}"/>
              </a:ext>
            </a:extLst>
          </p:cNvPr>
          <p:cNvSpPr/>
          <p:nvPr/>
        </p:nvSpPr>
        <p:spPr>
          <a:xfrm>
            <a:off x="5076056" y="692696"/>
            <a:ext cx="108012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26F65-70DC-4E9D-BB6E-6B5120A8574A}"/>
              </a:ext>
            </a:extLst>
          </p:cNvPr>
          <p:cNvSpPr txBox="1"/>
          <p:nvPr/>
        </p:nvSpPr>
        <p:spPr>
          <a:xfrm>
            <a:off x="6156176" y="25143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第二次数点人数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CE0A4-0CF5-4E8F-B21B-DC561D0CED52}"/>
              </a:ext>
            </a:extLst>
          </p:cNvPr>
          <p:cNvSpPr txBox="1"/>
          <p:nvPr/>
        </p:nvSpPr>
        <p:spPr>
          <a:xfrm>
            <a:off x="2339752" y="386104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</a:rPr>
              <a:t>加低斯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9EEE5-D7AE-4ECB-B12D-6F5478E5E309}"/>
              </a:ext>
            </a:extLst>
          </p:cNvPr>
          <p:cNvSpPr txBox="1"/>
          <p:nvPr/>
        </p:nvSpPr>
        <p:spPr>
          <a:xfrm>
            <a:off x="3318865" y="4395633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旷野举铜蛇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34C22-BED7-4261-B4F1-B207B4A40675}"/>
              </a:ext>
            </a:extLst>
          </p:cNvPr>
          <p:cNvSpPr txBox="1"/>
          <p:nvPr/>
        </p:nvSpPr>
        <p:spPr>
          <a:xfrm>
            <a:off x="1331640" y="4509120"/>
            <a:ext cx="229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旷野漂流</a:t>
            </a:r>
            <a:endParaRPr lang="en-US" altLang="zh-CN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（民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15-20 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章）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AFD0C-97CD-4D75-B0C2-8005C7FA72D3}"/>
              </a:ext>
            </a:extLst>
          </p:cNvPr>
          <p:cNvSpPr txBox="1"/>
          <p:nvPr/>
        </p:nvSpPr>
        <p:spPr>
          <a:xfrm>
            <a:off x="6821948" y="2771569"/>
            <a:ext cx="229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新的一代</a:t>
            </a:r>
            <a:endParaRPr lang="en-US" altLang="zh-CN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（民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21-36 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章）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0192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14005</TotalTime>
  <Words>1320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Luke Wei</cp:lastModifiedBy>
  <cp:revision>1395</cp:revision>
  <dcterms:created xsi:type="dcterms:W3CDTF">2014-02-25T17:54:08Z</dcterms:created>
  <dcterms:modified xsi:type="dcterms:W3CDTF">2021-12-11T01:54:48Z</dcterms:modified>
</cp:coreProperties>
</file>