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2866" r:id="rId2"/>
    <p:sldId id="2983" r:id="rId3"/>
    <p:sldId id="2984" r:id="rId4"/>
    <p:sldId id="2985" r:id="rId5"/>
    <p:sldId id="2986" r:id="rId6"/>
    <p:sldId id="2987" r:id="rId7"/>
    <p:sldId id="2988" r:id="rId8"/>
    <p:sldId id="2989" r:id="rId9"/>
    <p:sldId id="2990" r:id="rId10"/>
    <p:sldId id="2991" r:id="rId11"/>
    <p:sldId id="2992" r:id="rId12"/>
    <p:sldId id="2993" r:id="rId13"/>
    <p:sldId id="2994" r:id="rId14"/>
    <p:sldId id="2995" r:id="rId15"/>
    <p:sldId id="2996" r:id="rId16"/>
    <p:sldId id="2997" r:id="rId17"/>
    <p:sldId id="2916" r:id="rId18"/>
    <p:sldId id="2897" r:id="rId19"/>
    <p:sldId id="2955" r:id="rId20"/>
    <p:sldId id="2998"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6" d="100"/>
          <a:sy n="76" d="100"/>
        </p:scale>
        <p:origin x="96" y="2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你要愛耶和華你的　神，常守祂的吩咐、律例、典章、誡命。“</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love the Lord your God, and keep His charge, His statutes, His judgments, and His commandments always.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你們今日當知道，我本不是和你們的兒女說話，因爲他們不知道，也沒有看見耶和華你們　神的管教、威嚴、大能的手，和伸出來的膀臂，</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Know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today that I do not speak with your children, who have not known and who have not seen the chastening of the Lord your God, His greatness and His mighty hand and His outstretched arm—</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也要教訓你們的兒女，無論坐在家裏，行在路上，躺下，起來，都要談論；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shall teach them to your children, speaking of them when you sit in your house, when you walk by the way, when you lie down, and when you rise up.</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又要寫在房屋的門框上，幷城門上，</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you shall write them on the doorposts of your house and on your gates,</a:t>
            </a:r>
          </a:p>
        </p:txBody>
      </p:sp>
    </p:spTree>
    <p:extLst>
      <p:ext uri="{BB962C8B-B14F-4D97-AF65-F5344CB8AC3E}">
        <p14:creationId xmlns:p14="http://schemas.microsoft.com/office/powerpoint/2010/main" val="2819427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使你們和你們子孫的日子，在耶和華向你們列祖起誓應許給他們的地上得以增多，如天覆地的日子那樣多。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days and the days of your children may be multiplied in the land of which the Lord swore to your fathers to give them, like the days of the heavens above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你們若留意謹守遵行我所吩咐這一切的誡命，愛耶和華你們的　神，行祂的道，專靠祂，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if you carefully keep all these commandments which I command you to do—to love the Lord your God, to walk in all His ways, and to hold fast to Him—</a:t>
            </a:r>
          </a:p>
        </p:txBody>
      </p:sp>
    </p:spTree>
    <p:extLst>
      <p:ext uri="{BB962C8B-B14F-4D97-AF65-F5344CB8AC3E}">
        <p14:creationId xmlns:p14="http://schemas.microsoft.com/office/powerpoint/2010/main" val="967076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祂必從你們面前趕出這一切國民，就是比你們更大更强的國民，你們也要得他們的地。</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drive out all these nations from before you, and you will dispossess greater and mightier nations than yourselves.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凡你們脚掌所踏之地都必歸你們，從曠野和黎巴嫩，幷幼發拉底大河，直到西海，都要作你們的境界。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Every place on which the sole of your foot treads shall be yours: from the wilderness and Lebanon, from the river, the River Euphrates, even to the Western Sea, shall be your territory.</a:t>
            </a:r>
          </a:p>
        </p:txBody>
      </p:sp>
    </p:spTree>
    <p:extLst>
      <p:ext uri="{BB962C8B-B14F-4D97-AF65-F5344CB8AC3E}">
        <p14:creationId xmlns:p14="http://schemas.microsoft.com/office/powerpoint/2010/main" val="1365825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必無一人能在你們面前站立得住；耶和華你們的　神，必照祂所說的，使懼怕驚恐臨到你們所踏之地的居民。</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man shall be able to stand against you; the Lord your God will put the dread of you and the fear of you upon all the land where you tread, just as He has said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看哪，我今日將祝福與咒詛的話都陳明在你們面前。</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Behold, I set before you today a blessing and a curse:</a:t>
            </a:r>
          </a:p>
        </p:txBody>
      </p:sp>
    </p:spTree>
    <p:extLst>
      <p:ext uri="{BB962C8B-B14F-4D97-AF65-F5344CB8AC3E}">
        <p14:creationId xmlns:p14="http://schemas.microsoft.com/office/powerpoint/2010/main" val="2035563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你們若聽從耶和華你們　神的誡命，就是我今日所吩咐你們的，就必蒙福；</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blessing, if you obey the commandments of the Lord your God which I command you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你們若不聽從耶和華你們　神的誡命，偏離我今日所吩咐你們的道，去侍奉你們素來所不認識的別神，就必受禍。</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curse, if you do not obey the commandments of the Lord your God, but turn aside from the way which I command you today, to go after other gods which you have not known.</a:t>
            </a:r>
          </a:p>
        </p:txBody>
      </p:sp>
    </p:spTree>
    <p:extLst>
      <p:ext uri="{BB962C8B-B14F-4D97-AF65-F5344CB8AC3E}">
        <p14:creationId xmlns:p14="http://schemas.microsoft.com/office/powerpoint/2010/main" val="24995800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及至耶和華你的　神領你進入要去得爲業的那地，你就要將祝福的話陳明在基利心山上，將咒詛的話陳明在以巴路山上。</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when the Lord your God has brought you into the land which you go to possess, that you shall put the blessing on Mount Gerizim and the curse on Mount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Ebal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這二山豈不是在約旦河那邊、日落之處，在住亞拉巴的迦南人之地，與吉甲相對，靠近摩利橡樹嗎？</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Are they not on the other side of the Jordan, toward the setting sun, in the land of the Canaanites who dwell in the plain opposite Gilgal, beside the terebinth trees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Moreh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1398453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你們要過約旦河，進去得耶和華你們　神所賜你們爲業之地，在那地居住。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will cross over the Jordan and go in to possess the land which the Lord your God is giving you, and you will possess it and dwell in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你們要謹守遵行我今日在你們面前所陳明的一切律例、典章。”</a:t>
            </a: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be careful to observe all the statutes and judgments which I set before you today.</a:t>
            </a:r>
          </a:p>
        </p:txBody>
      </p:sp>
    </p:spTree>
    <p:extLst>
      <p:ext uri="{BB962C8B-B14F-4D97-AF65-F5344CB8AC3E}">
        <p14:creationId xmlns:p14="http://schemas.microsoft.com/office/powerpoint/2010/main" val="24865938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摩西重申選民所必須遵守神的誡命和典章。</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列</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出神所</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行的大事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將生死禍福擺在</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以色列人面前</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8-17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III</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教導以色列人要牢記神的律法（</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18-21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告誡以色列人自己挑選，是要祝福還是要咒詛（第</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26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神的作爲</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審判埃及</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神在曠野既保守也試煉以色列人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審判以色列中的叛亂者</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蒙福或招禍</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遵守誡命就蒙福</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迦南與埃及地之對比</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愛神，侍奉神，必蒙祝福</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若背離神，轉去拜偶像，就必然滅亡</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3856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幷祂在埃及中向埃及王法老和其全地所行的神迹奇事；</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signs and His acts which He did in the midst of Egypt, to Pharaoh king of Egypt, and to all his land;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也沒有看見祂怎樣待埃及的軍兵、車馬。他們追趕你們的時候，耶和華怎樣使紅海的水淹沒他們，將他們滅絕，直到今日，</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to the army of Egypt, to their horses and their chariots: how He made the waters of the Red Sea overflow them as they pursued you, and how the Lord has destroyed them to this day;</a:t>
            </a:r>
          </a:p>
        </p:txBody>
      </p:sp>
    </p:spTree>
    <p:extLst>
      <p:ext uri="{BB962C8B-B14F-4D97-AF65-F5344CB8AC3E}">
        <p14:creationId xmlns:p14="http://schemas.microsoft.com/office/powerpoint/2010/main" val="29653860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謹守遵行神的話</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心裏要滿有神的話：</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眼目要定睛于神的話。</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要傳承神的話。</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祝福（應許）與咒詛（警告）</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753201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根據迦南地與埃及地之對比，討論神賜給選民的祝福的真實含義？</a:t>
            </a:r>
          </a:p>
          <a:p>
            <a:pPr marL="742950" indent="-7429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討論過去一年神對世人（和教會）的帶領和管教，以及在新的一年，我們該怎樣遵行神的旨意？</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幷祂在曠野怎樣待你們，以致你們來到這地方；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for you in the wilderness until you came to this place;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也沒有看見祂怎樣待流便子孫以利押的兒子大坍、亞比蘭，地怎樣在以色列人中間開口吞了他們和他們的家眷，幷帳棚與跟他們的一切活物；</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what He did to </a:t>
            </a:r>
            <a:r>
              <a:rPr lang="en-US" altLang="zh-CN" sz="2900" b="1" kern="100" dirty="0" err="1" smtClean="0">
                <a:latin typeface="微软雅黑" panose="020B0503020204020204" pitchFamily="34" charset="-122"/>
                <a:ea typeface="微软雅黑" panose="020B0503020204020204" pitchFamily="34" charset="-122"/>
                <a:cs typeface="Calibri" panose="020F0502020204030204" pitchFamily="34" charset="0"/>
              </a:rPr>
              <a:t>Dathan</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2900" b="1" kern="100" dirty="0" err="1" smtClean="0">
                <a:latin typeface="微软雅黑" panose="020B0503020204020204" pitchFamily="34" charset="-122"/>
                <a:ea typeface="微软雅黑" panose="020B0503020204020204" pitchFamily="34" charset="-122"/>
                <a:cs typeface="Calibri" panose="020F0502020204030204" pitchFamily="34" charset="0"/>
              </a:rPr>
              <a:t>Abiram</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 the sons of Eliab, the son of Reuben: how the earth opened its mouth and swallowed them up, their households, their tents, and all the substance that was in their possession, in the midst of all Israel—</a:t>
            </a:r>
            <a:endParaRPr lang="en-US" altLang="zh-CN" sz="2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02308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惟有你們親眼看見耶和華所作的一切大事。”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eyes have seen every great act of the Lord which He did.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所以，你們要守我今日所吩咐的一切誡命，使你們膽壯，能以進去，得你們所要得的那地，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you shall keep every commandment which I command you today, that you may be strong, and go in and possess the land which you cross over to possess,</a:t>
            </a:r>
          </a:p>
        </p:txBody>
      </p:sp>
    </p:spTree>
    <p:extLst>
      <p:ext uri="{BB962C8B-B14F-4D97-AF65-F5344CB8AC3E}">
        <p14:creationId xmlns:p14="http://schemas.microsoft.com/office/powerpoint/2010/main" val="2091444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幷使你們的日子，在耶和華向你們列祖起誓應許給他們和他們後裔的地上得以長久，那是流奶與蜜之地。</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you may prolong your days in the land which the Lord swore to give your fathers, to them and their descendants, ‘a land flowing with milk and honey.’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你要進去得爲業的那地，本不像你出來的埃及地，你在那裏撒種，用脚澆灌，像澆灌菜園一樣。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land which you go to possess is not like the land of Egypt from which you have come, where you sowed your seed and watered it by foot, as a vegetable garden;</a:t>
            </a:r>
          </a:p>
        </p:txBody>
      </p:sp>
    </p:spTree>
    <p:extLst>
      <p:ext uri="{BB962C8B-B14F-4D97-AF65-F5344CB8AC3E}">
        <p14:creationId xmlns:p14="http://schemas.microsoft.com/office/powerpoint/2010/main" val="33084471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你們要過去得爲業的那地，乃是有山、有谷、雨水滋潤之地，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land which you cross over to possess is a land of hills and valleys, which drinks water from the rain of heaven,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是耶和華你　神所眷顧的。從歲首到年終，耶和華你　神的眼目時常看顧那地。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land for which the Lord your God cares; the eyes of the Lord your God are always on it, from the beginning of the year to the very end of the year.</a:t>
            </a:r>
          </a:p>
        </p:txBody>
      </p:sp>
    </p:spTree>
    <p:extLst>
      <p:ext uri="{BB962C8B-B14F-4D97-AF65-F5344CB8AC3E}">
        <p14:creationId xmlns:p14="http://schemas.microsoft.com/office/powerpoint/2010/main" val="1908362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你們若留意聽從我今日所吩咐的誡命，愛耶和華你們的　神，盡心盡性侍奉祂，</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shall be that if you earnestly obey My commandments which I command you today, to love the Lord your God and serve Him with all your heart and with all your soul,</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祂（原文作“我”）必按時降秋雨春雨在你們的地上，使你們可以收藏五穀、新酒和油。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 will give you the rain for your land in its season, the early rain and the latter rain, that you may gather in your grain, your new wine, and your oil.</a:t>
            </a:r>
          </a:p>
        </p:txBody>
      </p:sp>
    </p:spTree>
    <p:extLst>
      <p:ext uri="{BB962C8B-B14F-4D97-AF65-F5344CB8AC3E}">
        <p14:creationId xmlns:p14="http://schemas.microsoft.com/office/powerpoint/2010/main" val="451645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也必使你吃得飽足，幷使田野爲你的牲畜長草。</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 will send grass in your fields for your livestock, that you may eat and be filled.’</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你們要謹慎，免得心中受迷惑，就偏離正路，去侍奉敬拜別神。“</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heed to yourselves, lest your heart be deceived, and you turn aside and serve other gods and worship them,</a:t>
            </a:r>
          </a:p>
        </p:txBody>
      </p:sp>
    </p:spTree>
    <p:extLst>
      <p:ext uri="{BB962C8B-B14F-4D97-AF65-F5344CB8AC3E}">
        <p14:creationId xmlns:p14="http://schemas.microsoft.com/office/powerpoint/2010/main" val="1731659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耶和華的怒氣向你們發作，就使天閉塞不下雨，地也不出産，使你們在耶和華所賜給你們的美地上速速滅亡。</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Lord’s anger be aroused against you, and He shut up the heavens so that there be no rain, and the land yield no produce, and you perish quickly from the good land which the Lord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你們要將我這話存在心內，留在意中，系在手上爲記號，戴在額上爲經文；</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you shall lay up these words of mine in your heart and in your soul, and bind them as a sign on your hand, and they shall be as frontlets between your eyes.</a:t>
            </a:r>
          </a:p>
        </p:txBody>
      </p:sp>
    </p:spTree>
    <p:extLst>
      <p:ext uri="{BB962C8B-B14F-4D97-AF65-F5344CB8AC3E}">
        <p14:creationId xmlns:p14="http://schemas.microsoft.com/office/powerpoint/2010/main" val="3670198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13634</TotalTime>
  <Words>1586</Words>
  <Application>Microsoft Office PowerPoint</Application>
  <PresentationFormat>On-screen Show (4:3)</PresentationFormat>
  <Paragraphs>96</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1386</cp:revision>
  <dcterms:created xsi:type="dcterms:W3CDTF">2014-02-25T17:54:08Z</dcterms:created>
  <dcterms:modified xsi:type="dcterms:W3CDTF">2022-01-08T04:13:26Z</dcterms:modified>
</cp:coreProperties>
</file>