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0"/>
  </p:notesMasterIdLst>
  <p:handoutMasterIdLst>
    <p:handoutMasterId r:id="rId21"/>
  </p:handoutMasterIdLst>
  <p:sldIdLst>
    <p:sldId id="2866" r:id="rId2"/>
    <p:sldId id="3111" r:id="rId3"/>
    <p:sldId id="3112" r:id="rId4"/>
    <p:sldId id="3113" r:id="rId5"/>
    <p:sldId id="3114" r:id="rId6"/>
    <p:sldId id="3115" r:id="rId7"/>
    <p:sldId id="3116" r:id="rId8"/>
    <p:sldId id="3117" r:id="rId9"/>
    <p:sldId id="3118" r:id="rId10"/>
    <p:sldId id="3119" r:id="rId11"/>
    <p:sldId id="3120" r:id="rId12"/>
    <p:sldId id="3121" r:id="rId13"/>
    <p:sldId id="2916" r:id="rId14"/>
    <p:sldId id="2897" r:id="rId15"/>
    <p:sldId id="3037" r:id="rId16"/>
    <p:sldId id="3122" r:id="rId17"/>
    <p:sldId id="3123" r:id="rId18"/>
    <p:sldId id="1098"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3" d="100"/>
          <a:sy n="73" d="100"/>
        </p:scale>
        <p:origin x="120" y="8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2022/4/8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2022/4/8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2022/4/8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2022/4/8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2022/4/8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2022/4/8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2022/4/8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2022/4/8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2022/4/8</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2022/4/8</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2022/4/8</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2022/4/8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2022/4/8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2022/4/8</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21:1-23】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在耶和華你　神所賜你爲業的地上，若遇見被殺的人倒在田野，不知道是誰殺的，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anyone is found slain, lying in the field in the land which the Lord your God is giving you to possess, and it is not known who killed him,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長老和審判官就要出去，從被殺的人那裏量起，直量到四圍的城邑。</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your elders and your judges shall go out and measure the distance from the slain man to the surrounding cities.</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21:1-23】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父母就要抓住他，將他帶到本地的城門、本城的長老那裏，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his father and his mother shall take hold of him and bring him out to the elders of his city, to the gate of his city.</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對長老說：‘我們這兒子頑梗悖逆，不聽從我們的話，是貪食好酒的人。’</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they shall say to the elders of his city, ‘This son of ours is stubborn and rebellious; he will not obey our voice; he is a glutton and a drunkard.’</a:t>
            </a:r>
          </a:p>
        </p:txBody>
      </p:sp>
    </p:spTree>
    <p:extLst>
      <p:ext uri="{BB962C8B-B14F-4D97-AF65-F5344CB8AC3E}">
        <p14:creationId xmlns:p14="http://schemas.microsoft.com/office/powerpoint/2010/main" val="22122640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21:1-23】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本城的衆人就要用石頭將他打死。這樣，就把那惡從你們中間除掉，以色列衆人都要聽見害怕。”</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all the men of his city shall stone him to death with stones; so you shall put away the evil from among you, and all Israel shall hear and fear.</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人若犯該死的罪，被治死了，你將他挂在木頭上。</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a man has committed a sin deserving of death, and he is put to death, and you hang him on a tree,</a:t>
            </a:r>
          </a:p>
        </p:txBody>
      </p:sp>
    </p:spTree>
    <p:extLst>
      <p:ext uri="{BB962C8B-B14F-4D97-AF65-F5344CB8AC3E}">
        <p14:creationId xmlns:p14="http://schemas.microsoft.com/office/powerpoint/2010/main" val="15575128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21:1-23】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他的尸首不可留在木頭上過夜，必要當日將他葬埋，免得玷污了耶和華你　神所賜你爲業之地，因爲被挂的人是在　神面前受咒詛的。”</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his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body shall not remain overnight on the tree, but you shall surely bury him that day, so that you do not defile the land which the Lord your God is giving you as an inheritance; for he who is hanged is accursed of God.</a:t>
            </a:r>
          </a:p>
        </p:txBody>
      </p:sp>
    </p:spTree>
    <p:extLst>
      <p:ext uri="{BB962C8B-B14F-4D97-AF65-F5344CB8AC3E}">
        <p14:creationId xmlns:p14="http://schemas.microsoft.com/office/powerpoint/2010/main" val="39793874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若有殺人的逃脫了法網，如何從那地除去流人血的罪（第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1-9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II.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如何維護被擄婢女的尊嚴（第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10-14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III.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如何保護長子的權益（第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15-17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IV.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如何約束幷懲治反叛的兒子（第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18-21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V.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如何維護死尸的尊嚴</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找不到凶手的殺人罪的處理</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不可忽視罪及其後果</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個體犯罪，全體也要負責</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打折母牛犢的頸項使罪得赦</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保護女性俘虜的尊嚴</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不可歧視虐待女性俘虜</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可成爲以色列人的妻子，而不是獵物，奴隸或工具</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654404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長子權益的保障</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長子名分歸頭一個妻所生</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把加倍的體面給那有缺欠的肢體（哥林多前書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12</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24</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當父母的理當給子女們應得的權益，不帶偏見。</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509840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懲處悖逆</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的</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孩子</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唯有孩子悖逆是被父母懲處的原因</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悖逆是不服</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管教</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父母要自己起訴孩子</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96707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分享討</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論</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根據聖經經文，討論教會中的個體犯罪和教會整體之間的關係？分享自己所經歷的教會懲治教會中犯罪的會友的事例（如有）。</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列舉聖經中悖逆的兒子的事例，給我們怎樣的警示？</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21:1-23】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看哪城離被殺的人最近，那城的長老就要從牛群中取一隻未曾耕地、未曾負軛的母牛犢，</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shall be that the elders of the city nearest to the slain man will take a heifer which has not been worked and which has not pulled with a yoke.</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把母牛犢牽到流水未曾耕種的山谷去，在穀中打折母牛犢的頸項。</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elders of that city shall bring the heifer down to a valley with flowing water, which is neither plowed nor sown, and they shall break the heifer’s neck there in the valley.</a:t>
            </a:r>
          </a:p>
        </p:txBody>
      </p:sp>
    </p:spTree>
    <p:extLst>
      <p:ext uri="{BB962C8B-B14F-4D97-AF65-F5344CB8AC3E}">
        <p14:creationId xmlns:p14="http://schemas.microsoft.com/office/powerpoint/2010/main" val="37443251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21:1-23】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祭司利未的子孫要近前來，因爲耶和華你的　神揀選了他們侍奉他，奉耶和華的名祝福，所有爭訟毆打的事都要憑他們判斷。</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priests, the sons of Levi, shall come near, for the Lord your God has chosen them to minister to Him and to bless in the name of the Lord; by their word every controversy and every assault shall be settled.</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那城的衆長老，就是離被殺的人最近的，要在那山谷中，在所打折頸項的母牛犢以上洗手，</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all the elders of that city nearest to the slain man shall wash their hands over the heifer whose neck was broken in the valley.</a:t>
            </a:r>
          </a:p>
        </p:txBody>
      </p:sp>
    </p:spTree>
    <p:extLst>
      <p:ext uri="{BB962C8B-B14F-4D97-AF65-F5344CB8AC3E}">
        <p14:creationId xmlns:p14="http://schemas.microsoft.com/office/powerpoint/2010/main" val="25428847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21:1-23】</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禱告（原文作“回答”）說：‘我們的手未曾流這人的血，我們的眼也未曾看見這事。</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shall answer and say, ‘Our hands have not shed this blood, nor have our eyes seen it.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耶和華啊，求你赦免你所救贖的以色列民，不要使流無辜血的罪歸在你的百姓以色列中間。’這樣，流血的罪必得赦免。</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Provide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atonement, O Lord, for Your people Israel, whom You have redeemed, and do not lay innocent blood to the charge of Your people Israel.’ And atonement shall be provided on their behalf for the blood.</a:t>
            </a:r>
          </a:p>
        </p:txBody>
      </p:sp>
    </p:spTree>
    <p:extLst>
      <p:ext uri="{BB962C8B-B14F-4D97-AF65-F5344CB8AC3E}">
        <p14:creationId xmlns:p14="http://schemas.microsoft.com/office/powerpoint/2010/main" val="10077132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21:1-23】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你行耶和華眼中看爲正的事，就可以從你們中間除掉流無辜血的罪。”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put away the guilt of innocent blood from among you when you do what is right in the sight of the Lord.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你出去與仇敵爭戰的時候，耶和華你的　神將他們交在你手中，你就擄了他們去。</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When you go out to war against your enemies, and the Lord your God delivers them into your hand, and you take them captive,</a:t>
            </a:r>
          </a:p>
        </p:txBody>
      </p:sp>
    </p:spTree>
    <p:extLst>
      <p:ext uri="{BB962C8B-B14F-4D97-AF65-F5344CB8AC3E}">
        <p14:creationId xmlns:p14="http://schemas.microsoft.com/office/powerpoint/2010/main" val="19579283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21:1-23】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若在被擄的人中見有美貌的女子，戀慕她，要娶她爲妻，</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see among the captives a beautiful woman, and desire her and would take her for your wife,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就可以領她到你家裏去，她便要剃頭發，修指甲，</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bring her home to your house, and she shall shave her head and trim her nails.</a:t>
            </a:r>
          </a:p>
        </p:txBody>
      </p:sp>
    </p:spTree>
    <p:extLst>
      <p:ext uri="{BB962C8B-B14F-4D97-AF65-F5344CB8AC3E}">
        <p14:creationId xmlns:p14="http://schemas.microsoft.com/office/powerpoint/2010/main" val="14894450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21:1-23】</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脫去被擄時所穿的衣服，住在你家裏哀哭父母一個整月，然後可以與她同房。你作她的丈夫，她作你的妻子。</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shall put off the clothes of her captivity, remain in your house, and mourn her father and her mother a full month; after that you may go in to her and be her husband, and she shall be your wife.</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後來你若不喜悅她，就要由她隨意出去，决不可爲錢賣她，也不可當婢女待她，因爲你玷污了她。”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it shall be, if you have no delight in her, then you shall set her free, but you certainly shall not sell her for money; you shall not treat her brutally, because you have humbled her.</a:t>
            </a:r>
          </a:p>
        </p:txBody>
      </p:sp>
    </p:spTree>
    <p:extLst>
      <p:ext uri="{BB962C8B-B14F-4D97-AF65-F5344CB8AC3E}">
        <p14:creationId xmlns:p14="http://schemas.microsoft.com/office/powerpoint/2010/main" val="29446023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21:1-23】</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人若有二妻，一爲所愛，一爲所惡，所愛的、所惡的都給他生了兒子，但長子是所惡之妻生的，</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 man has two wives, one loved and the other unloved, and they have borne him children, both the loved and the unloved, and if the firstborn son is of her who is unloved,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到了把産業分給兒子承受的時候，不可將所愛之妻生的兒子立爲長子，在所惡之妻生的兒子以上；</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shall be, on the day he bequeaths his possessions to his sons, that he must not bestow firstborn status on the son of the loved wife in preference to the son of the unloved, the true firstborn.</a:t>
            </a:r>
          </a:p>
        </p:txBody>
      </p:sp>
    </p:spTree>
    <p:extLst>
      <p:ext uri="{BB962C8B-B14F-4D97-AF65-F5344CB8AC3E}">
        <p14:creationId xmlns:p14="http://schemas.microsoft.com/office/powerpoint/2010/main" val="16812339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21:1-23】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却要認所惡之妻生的兒子爲長子，將産業多加一份給他，因這兒子是他力量强壯的時候生的，長子的名分本當歸他。”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shall acknowledge the son of the unloved wife as the firstborn by giving him a double portion of all that he has, for he is the beginning of his strength; the right of the firstborn is his.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人若有頑梗悖逆的兒子，不聽從父母的話，他們雖懲治他，他仍不聽從，</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If a man has a stubborn and rebellious son who will not obey the voice of his father or the voice of his mother, and who, when they have chastened him, will not heed them,</a:t>
            </a:r>
          </a:p>
        </p:txBody>
      </p:sp>
    </p:spTree>
    <p:extLst>
      <p:ext uri="{BB962C8B-B14F-4D97-AF65-F5344CB8AC3E}">
        <p14:creationId xmlns:p14="http://schemas.microsoft.com/office/powerpoint/2010/main" val="2460897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14916</TotalTime>
  <Words>1358</Words>
  <Application>Microsoft Office PowerPoint</Application>
  <PresentationFormat>全屏显示(4:3)</PresentationFormat>
  <Paragraphs>87</Paragraphs>
  <Slides>18</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18</vt:i4>
      </vt:variant>
    </vt:vector>
  </HeadingPairs>
  <TitlesOfParts>
    <vt:vector size="25"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1468</cp:revision>
  <dcterms:created xsi:type="dcterms:W3CDTF">2014-02-25T17:54:08Z</dcterms:created>
  <dcterms:modified xsi:type="dcterms:W3CDTF">2022-04-08T22:56:09Z</dcterms:modified>
</cp:coreProperties>
</file>