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2866" r:id="rId2"/>
    <p:sldId id="3228" r:id="rId3"/>
    <p:sldId id="3241" r:id="rId4"/>
    <p:sldId id="3242" r:id="rId5"/>
    <p:sldId id="3243" r:id="rId6"/>
    <p:sldId id="3244" r:id="rId7"/>
    <p:sldId id="3245" r:id="rId8"/>
    <p:sldId id="3246" r:id="rId9"/>
    <p:sldId id="3247" r:id="rId10"/>
    <p:sldId id="3248" r:id="rId11"/>
    <p:sldId id="2916" r:id="rId12"/>
    <p:sldId id="2897" r:id="rId13"/>
    <p:sldId id="3037" r:id="rId14"/>
    <p:sldId id="3249" r:id="rId15"/>
    <p:sldId id="3250"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565" autoAdjust="0"/>
    <p:restoredTop sz="94660"/>
  </p:normalViewPr>
  <p:slideViewPr>
    <p:cSldViewPr>
      <p:cViewPr varScale="1">
        <p:scale>
          <a:sx n="112" d="100"/>
          <a:sy n="112" d="100"/>
        </p:scale>
        <p:origin x="1122"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2022/7/8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2022/7/8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2022/7/8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2022/7/8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2022/7/8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2022/7/8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2022/7/8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2022/7/8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2022/7/8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2022/7/8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2022/7/8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2022/7/8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2022/7/8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2022/7/8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我所陈明在你面前的这一切咒诅都临到你身上，你在耶和华你　神追赶你到的万国中，必心里追念祝福的话。</a:t>
            </a:r>
            <a:r>
              <a:rPr lang="zh-CN" altLang="en-US"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it shall come to pass, when all these things come upon you, the blessing and the curse which I have set before you, and you call them to mind among all the nations where the Lord your God drives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你和你的子孙，若尽心、尽性归向耶和华你的　神，照着我今日一切所吩咐的听从他的话，</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you return to the Lord your God and obey His voice, according to all that I command you today, you and your children, with all your heart and with all your soul,</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且爱耶和华你的　神，听从他的话，专靠他，因为他是你的生命，你的日子长久也在乎他。这样，你就可以在耶和华向你列祖亚伯拉罕、以撒、雅各起誓应许所赐的地上居住。”</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you may love the Lord your God, that you may obey His voice, and that you may cling to Him, for He is your life and the length of your days; and that you may dwell in the land which the Lord swore to your fathers, to Abraham, Isaac, and Jacob, to give them.”</a:t>
            </a:r>
          </a:p>
        </p:txBody>
      </p:sp>
    </p:spTree>
    <p:extLst>
      <p:ext uri="{BB962C8B-B14F-4D97-AF65-F5344CB8AC3E}">
        <p14:creationId xmlns:p14="http://schemas.microsoft.com/office/powerpoint/2010/main" val="7837636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将应许赐给以色列人，只要以色列人悔改归向神（第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1-10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将简单轻省的诫命赐给以色列人（第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11-14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生死</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福祸由以色列人自己选择（第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15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节等）。 </a:t>
            </a: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神</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有条件的</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应许</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认罪悔改即得</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赦免</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回想神的话；</a:t>
            </a: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为自己的罪忧伤；</a:t>
            </a: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诚心回转归向</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神；</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诚心顺服神的旨意</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对悔改者的应许</a:t>
            </a: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简单</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轻省的诫</a:t>
            </a: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命</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容易</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理解</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容易</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遵行</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罗马书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Romans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10:8-10</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他到底怎么说呢？他说：“这道离你不远，正在你口里，在你心里。”就是我们所传信主的道。</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what does it say? “The word is near you, in your mouth and in your heart” (that is, the word of faith which we preach):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你若口里认耶稣为主，心里信　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叫祂从</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死里复活，就必得救。</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if you confess with your mouth the Lord Jesus and believe in your heart that God has raised Him from the dead, you will be saved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5833395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罗马书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Romans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10:8-10</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因为人心里相信，就可以称义；口里承认，就可以得救。</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with the heart one believes unto righteousness, and with the mouth confession is made unto salvation.</a:t>
            </a: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33534529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分享讨论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以浪子比喻中的浪子为例，讨论认罪悔改包含那些内容</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分享自己成为基督徒之后经历过的最大的挑战是什么？最后是怎样在圣灵的帮助下战胜挑战？</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那时，耶和华你的　神必怜恤你，救回你这被掳的子民，耶和华你的　神要回转过来，从分散你到的万民中将你招聚回来。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that the Lord your God will bring you back from captivity, and have compassion on you, and gather you again from all the nations where the Lord your God has scattered you.</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你被赶散的人，就是在天涯的，耶和华你的　神也必从那里将你招聚回来。</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any of you are driven out to the farthest parts under heaven, from there the Lord your God will gather you, and from there He will bring you.</a:t>
            </a:r>
          </a:p>
        </p:txBody>
      </p:sp>
    </p:spTree>
    <p:extLst>
      <p:ext uri="{BB962C8B-B14F-4D97-AF65-F5344CB8AC3E}">
        <p14:creationId xmlns:p14="http://schemas.microsoft.com/office/powerpoint/2010/main" val="34738102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耶和华你的　神必领你进入你列祖所得的地，使你可以得着；又必善待你，使你的人数比你列祖众多。</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Lord your God will bring you to the land which your fathers possessed, and you shall possess it. He will prosper you and multiply you more than your fathers.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　神必将你心里和你后裔心里的污秽除掉，好叫你尽心、尽性爱耶和华你的　神，使你可以存活。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Lord your God will circumcise your heart and the heart of your descendants, to love the Lord your God with all your heart and with all your soul, that you may live.</a:t>
            </a:r>
          </a:p>
        </p:txBody>
      </p:sp>
    </p:spTree>
    <p:extLst>
      <p:ext uri="{BB962C8B-B14F-4D97-AF65-F5344CB8AC3E}">
        <p14:creationId xmlns:p14="http://schemas.microsoft.com/office/powerpoint/2010/main" val="14607696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耶和华你的　神必将这一切咒诅加在你仇敌和恨恶你、逼迫你的人身上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the Lord your God will put all these curses on your enemies and on those who hate you, who persecuted you.</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你必归回听从耶和华的话，遵行他的一切诫命，就是我今日所吩咐你的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 will again obey the voice of the Lord and do all His commandments which I command you today.</a:t>
            </a:r>
          </a:p>
        </p:txBody>
      </p:sp>
    </p:spTree>
    <p:extLst>
      <p:ext uri="{BB962C8B-B14F-4D97-AF65-F5344CB8AC3E}">
        <p14:creationId xmlns:p14="http://schemas.microsoft.com/office/powerpoint/2010/main" val="41335388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9</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你若听从耶和华你　神的话，谨守这律法书上所写的诫命、律例，又尽心、尽性归向耶和华你的　神，他必使你手里所办的一切事，并你身所生的，牲畜所下的，地土所产的，都绰绰有余，因为耶和华必再喜悦你，降福与你，像从前喜悦你列祖一样</a:t>
            </a:r>
            <a:r>
              <a:rPr lang="zh-CN" altLang="en-US"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Lord your God will make you abound in all the work of your hand, in the fruit of your body, in the increase of your livestock, and in the produce of your land for good. For the Lord will again rejoice over you for good as He rejoiced over your fathers, if you obey the voice of the Lord your God, to keep His commandments and His statutes which are written in this Book of the Law, and if you turn to the Lord your God with all your heart and with all your soul.</a:t>
            </a:r>
          </a:p>
        </p:txBody>
      </p:sp>
    </p:spTree>
    <p:extLst>
      <p:ext uri="{BB962C8B-B14F-4D97-AF65-F5344CB8AC3E}">
        <p14:creationId xmlns:p14="http://schemas.microsoft.com/office/powerpoint/2010/main" val="22795108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我今日所吩咐你的诫命，不是你难行的，也不是离你远的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this commandment which I command you today is not too mysterious for you, nor is it far off.</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不是在天上，使你说：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‘谁替我们上天取下来，使我们听见可以遵行呢？’</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not in heaven, that you should say, ‘Who will ascend into heaven for us and bring it to us, that we may hear it and do it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34573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也不是在海外，使你说：‘谁替我们过海取了来，使我们听见可以遵行呢？’</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Nor is it beyond the sea, that you should say, ‘Who will go over the sea for us and bring it to us, that we may hear it and do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这话却离你甚近，就在你口中，在你心里，使你可以遵行。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the word is very near you, in your mouth and in your heart, that you may do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看哪，我今日将生与福，死与祸，陈明在你面前。</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See, I have set before you today life and good, death and evil,</a:t>
            </a:r>
          </a:p>
        </p:txBody>
      </p:sp>
    </p:spTree>
    <p:extLst>
      <p:ext uri="{BB962C8B-B14F-4D97-AF65-F5344CB8AC3E}">
        <p14:creationId xmlns:p14="http://schemas.microsoft.com/office/powerpoint/2010/main" val="14396022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吩咐你爱耶和华你的　神，遵行他的道，谨守他的诫命、律例、典章，使你可以存活，人数增多，耶和华你　神就必在你所要进去得为业的地上赐福与你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that I command you today to love the Lord your God, to walk in His ways, and to keep His commandments, His statutes, and His judgments, that you may live and multiply; and the Lord your God will bless you in the land which you go to possess.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倘若你心里偏离不肯听从，却被勾引去敬拜侍奉别神，</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if your heart turns away so that you do not hear, and are drawn away, and worship other gods and serve them,</a:t>
            </a:r>
          </a:p>
        </p:txBody>
      </p:sp>
    </p:spTree>
    <p:extLst>
      <p:ext uri="{BB962C8B-B14F-4D97-AF65-F5344CB8AC3E}">
        <p14:creationId xmlns:p14="http://schemas.microsoft.com/office/powerpoint/2010/main" val="7752549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申命记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Deuteronomy 30:1-20】</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我今日明明告诉你们：你们必要灭亡，在你过约旦河进去得为业的地上，你的日子必不长久</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announce to you today that you shall surely perish; you shall not prolong your days in the land which you cross over the Jordan to go in and possess.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我今日呼天唤地向你作见证，我将生死、祸福陈明在你面前，所以你要拣选生命，使你和你的后裔都得存活；</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 call heaven and earth as witnesses today against you, that I have set before you life and death, blessing and cursing; therefore choose life, that both you and your descendants may live;</a:t>
            </a:r>
          </a:p>
        </p:txBody>
      </p:sp>
    </p:spTree>
    <p:extLst>
      <p:ext uri="{BB962C8B-B14F-4D97-AF65-F5344CB8AC3E}">
        <p14:creationId xmlns:p14="http://schemas.microsoft.com/office/powerpoint/2010/main" val="1712136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15330</TotalTime>
  <Words>632</Words>
  <Application>Microsoft Office PowerPoint</Application>
  <PresentationFormat>全屏显示(4:3)</PresentationFormat>
  <Paragraphs>69</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1521</cp:revision>
  <dcterms:created xsi:type="dcterms:W3CDTF">2014-02-25T17:54:08Z</dcterms:created>
  <dcterms:modified xsi:type="dcterms:W3CDTF">2022-07-08T23:46:12Z</dcterms:modified>
</cp:coreProperties>
</file>