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2866" r:id="rId2"/>
    <p:sldId id="3342" r:id="rId3"/>
    <p:sldId id="3343" r:id="rId4"/>
    <p:sldId id="3344" r:id="rId5"/>
    <p:sldId id="3345" r:id="rId6"/>
    <p:sldId id="3354" r:id="rId7"/>
    <p:sldId id="3346" r:id="rId8"/>
    <p:sldId id="3347" r:id="rId9"/>
    <p:sldId id="3348" r:id="rId10"/>
    <p:sldId id="3349" r:id="rId11"/>
    <p:sldId id="3350" r:id="rId12"/>
    <p:sldId id="3351" r:id="rId13"/>
    <p:sldId id="3352" r:id="rId14"/>
    <p:sldId id="2916" r:id="rId15"/>
    <p:sldId id="3289" r:id="rId16"/>
    <p:sldId id="3355" r:id="rId17"/>
    <p:sldId id="3356" r:id="rId18"/>
    <p:sldId id="3360" r:id="rId19"/>
    <p:sldId id="3357" r:id="rId20"/>
    <p:sldId id="3361" r:id="rId21"/>
    <p:sldId id="3362" r:id="rId22"/>
    <p:sldId id="3363" r:id="rId23"/>
    <p:sldId id="3358" r:id="rId24"/>
    <p:sldId id="3364" r:id="rId25"/>
    <p:sldId id="1098"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112" d="100"/>
          <a:sy n="112" d="100"/>
        </p:scale>
        <p:origin x="1122"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2022/9/9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2022/9/9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2022/9/9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2022/9/9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2022/9/9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2022/9/9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2022/9/9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2022/9/9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2022/9/9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2022/9/9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2022/9/9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2022/9/9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2022/9/9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2022/9/9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Joshua</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2:1-24】</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当下，嫩的儿子约书亚从什亭暗暗打发两个人作探子，吩咐说：“你们去窥探那地和耶利哥。”于是二人去了，来到一个妓女名叫喇合的家里，就在那里躺卧。</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Joshua the son of Nun sent out two men from Acacia Grove to spy secretly, saying, “Go, view the land, especially Jericho.” So they went, and came to the house of a harlot named Rahab, and lodged there.</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有人告诉耶利哥王说：“今夜有以色列人来到这里窥探此地。”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was told the king of Jericho, saying, “Behold, men have come here tonight from the children of Israel to search out the country.”</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Joshua</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2:1-24】</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二人对她说：“你要这样行。不然，你叫我们所起的誓就与我们无干了。</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So the men said to her: “We will be blameless of this oath of yours which you have made us swear,</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我们来到这地的时候，你要把这条朱红线绳系在缒我们下去的窗户上。并要使你的父母、弟兄和你父的全家都聚集在你家中</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unless</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when we come into the land, you bind this line of scarlet cord in the window through which you let us down, and unless you bring your father, your mother, your brothers, and all your father’s household to your own home.</a:t>
            </a:r>
          </a:p>
        </p:txBody>
      </p:sp>
    </p:spTree>
    <p:extLst>
      <p:ext uri="{BB962C8B-B14F-4D97-AF65-F5344CB8AC3E}">
        <p14:creationId xmlns:p14="http://schemas.microsoft.com/office/powerpoint/2010/main" val="28845596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Joshua</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2:1-24】</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凡出了你家门往街上去的，他的罪（“罪”原文作“血”）必归到自己的头上，与我们无干了。凡在你家里的，若有人下手害他，流他血的罪就归到我们的头上</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it shall be that whoever goes outside the doors of your house into the street, his blood shall be on his own head, and we will be guiltless. And whoever is with you in the house, his blood shall be on our head if a hand is laid on him.</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你若泄漏我们这件事，你叫我们所起的誓就与我们无干了。”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if you tell this business of ours, then we will be free from your oath which you made us swear.”</a:t>
            </a:r>
          </a:p>
        </p:txBody>
      </p:sp>
    </p:spTree>
    <p:extLst>
      <p:ext uri="{BB962C8B-B14F-4D97-AF65-F5344CB8AC3E}">
        <p14:creationId xmlns:p14="http://schemas.microsoft.com/office/powerpoint/2010/main" val="11852648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Joshua</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2:1-24】</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女人说：“照你们的话行吧！”于是打发他们去了，又把朱红线绳系在窗户上</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she said, “According to your words, so be it.” And she sent them away, and they departed. And she bound the scarlet cord in the window.</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二人到山上，在那里住了三天，等着追赶的人回去了。追赶的人一路找他们，却找不着</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departed and went to the mountain, and stayed there three days until the pursuers returned. The pursuers sought them all along the way, but did not find them.</a:t>
            </a:r>
          </a:p>
        </p:txBody>
      </p:sp>
    </p:spTree>
    <p:extLst>
      <p:ext uri="{BB962C8B-B14F-4D97-AF65-F5344CB8AC3E}">
        <p14:creationId xmlns:p14="http://schemas.microsoft.com/office/powerpoint/2010/main" val="20149071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Joshua</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2:1-24】</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二人就下山回来，过了河，到嫩的儿子约书亚那里，向他述说所遭遇的一切事</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 two men returned, descended from the mountain, and crossed over; and they came to Joshua the son of Nun, and told him all that had befallen them.</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又对约书亚说：“耶和华果然将那全地交在我们手中，那地的一切居民在我们面前心都消化了。”</a:t>
            </a:r>
          </a:p>
          <a:p>
            <a:pPr marL="0" indent="0" algn="just">
              <a:lnSpc>
                <a:spcPct val="100000"/>
              </a:lnSpc>
              <a:buNone/>
            </a:pP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they said to Joshua, “Truly the Lord has delivered all the land into our hands, for indeed all the inhabitants of the country are fainthearted because of us.”</a:t>
            </a:r>
          </a:p>
        </p:txBody>
      </p:sp>
    </p:spTree>
    <p:extLst>
      <p:ext uri="{BB962C8B-B14F-4D97-AF65-F5344CB8AC3E}">
        <p14:creationId xmlns:p14="http://schemas.microsoft.com/office/powerpoint/2010/main" val="31402751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书亚差遣探子前去耶利哥城（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喇</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合</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接待并保护</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他们（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喇</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合向他们讲述耶利哥城的人现在的情况；他们听说以色列人要来，都非常恐惧（</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喇</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合向他们祈求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自己和家人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的安全（</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12-21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他们</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平安地回去，向约书亚</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报告（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22-24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希伯来书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Hebrews 11:31</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妓女</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喇合因着信，曾和和平平地接待探子，就不与那些不顺从的人一同灭亡。</a:t>
            </a: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By faith the harlot Rahab did not perish with those who did not believe, when she had received the spies with peace</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250338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雅各书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James 2:25-26】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妓女喇合接待使者，又放他们从别的路上出去，不也是一样因行为称义吗？</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Likewise, was not Rahab the harlot also justified by works when she received the messengers and sent them out another way?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身体没有灵魂是死的，信心没有行为也是死的。</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as the body without the spirit is dead, so faith without works is dead also.</a:t>
            </a:r>
          </a:p>
        </p:txBody>
      </p:sp>
    </p:spTree>
    <p:extLst>
      <p:ext uri="{BB962C8B-B14F-4D97-AF65-F5344CB8AC3E}">
        <p14:creationId xmlns:p14="http://schemas.microsoft.com/office/powerpoint/2010/main" val="37815006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喇</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合的行为和信心</a:t>
            </a:r>
          </a:p>
          <a:p>
            <a:pPr marL="0" indent="0" algn="just">
              <a:lnSpc>
                <a:spcPct val="112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圣经强调喇合接待以色列探子的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行为</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喇合接待的行为是信心的表现</a:t>
            </a:r>
          </a:p>
          <a:p>
            <a:pPr marL="457200" lvl="1" indent="0" algn="just">
              <a:lnSpc>
                <a:spcPct val="13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信心产生敬畏，敬畏带出行为</a:t>
            </a:r>
          </a:p>
          <a:p>
            <a:pPr marL="457200" lvl="1" indent="0" algn="just">
              <a:lnSpc>
                <a:spcPct val="13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喇合对神的敬畏超过对君王对人的恐惧</a:t>
            </a:r>
          </a:p>
          <a:p>
            <a:pPr marL="457200" lvl="1" indent="0" algn="just">
              <a:lnSpc>
                <a:spcPct val="13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喇合爱神的国，爱神的民，远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超爱自己</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地上的国家民族</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信心</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——&gt;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行为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——&gt;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得救</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喇</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合的行为和信心</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喇合信心的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内容</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记得神的作为</a:t>
            </a:r>
          </a:p>
          <a:p>
            <a:pPr marL="914400" lvl="2"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坚信神的大能</a:t>
            </a:r>
          </a:p>
          <a:p>
            <a:pPr marL="914400" lvl="2"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坚信神的信实</a:t>
            </a:r>
          </a:p>
          <a:p>
            <a:pPr marL="914400" lvl="2"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相信神的慈爱</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一人信主，全家得救</a:t>
            </a:r>
          </a:p>
        </p:txBody>
      </p:sp>
    </p:spTree>
    <p:extLst>
      <p:ext uri="{BB962C8B-B14F-4D97-AF65-F5344CB8AC3E}">
        <p14:creationId xmlns:p14="http://schemas.microsoft.com/office/powerpoint/2010/main" val="3887053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眼中的</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“好行为”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雅各书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James 2:19-26】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你信　神只有一位，你信的不错；鬼魔也信，却是战惊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believe that there is one God. You do well. Even the demons believe—and tremble!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虚浮的人哪，你愿意知道没有行为的信心是死的吗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do you want to know, O foolish man, that faith without works is dead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19353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2:1-24】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耶利哥王打发人去见喇合说：“那来到你这里、进了你家的人要交出来，因为他们来窥探全地。”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Jericho sent to Rahab, saying, “Bring out the men who have come to you, who have entered your house, for they have come to search out all the country.”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女人将二人隐藏，就回答说：“那人果然到我这里来，他们是哪里来的我却不知道</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woman took the two men and hid them. So she said, “Yes, the men came to me, but I did not know where they were from.</a:t>
            </a:r>
          </a:p>
        </p:txBody>
      </p:sp>
    </p:spTree>
    <p:extLst>
      <p:ext uri="{BB962C8B-B14F-4D97-AF65-F5344CB8AC3E}">
        <p14:creationId xmlns:p14="http://schemas.microsoft.com/office/powerpoint/2010/main" val="9889641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眼中的</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“好行为”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雅各书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James 2:19-26】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我们的祖宗亚伯拉罕把他儿子以撒献在坛上，岂不是因行为称义吗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Was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not Abraham our father justified by works when he offered Isaac his son on the altar?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可见信心是与他的行为并行，而且信心因着行为才得成全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see that faith was working together with his works, and by works faith was made perfect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703736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眼中的</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“好行为”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雅各书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James 2:19-26】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这就应验经上所说：“亚伯拉罕信　神，这就算为他的义。”他又得称为　神的朋友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Scripture was fulfilled which says, “Abraham believed God, and it was accounted to him for righteousness.” And he was called the friend of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这样看来，人称义是因着行为，不是单因着信</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see then that a man is justified by works, and not by faith only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188164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眼中的</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“好行为”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雅各书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James 2:19-26】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妓女喇合接待使者，又放他们从别的路上出去，不也是一样因行为称义吗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Likewise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not Rahab the harlot also justified by works when she received the messengers and sent them out another way?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身体没有灵魂是死的，信心没有行为也是死的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the body without the spirit is dead, so faith without works is dead also.</a:t>
            </a:r>
          </a:p>
        </p:txBody>
      </p:sp>
    </p:spTree>
    <p:extLst>
      <p:ext uri="{BB962C8B-B14F-4D97-AF65-F5344CB8AC3E}">
        <p14:creationId xmlns:p14="http://schemas.microsoft.com/office/powerpoint/2010/main" val="15938252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眼中的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“好行为（信心的行为）”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真信心一定会带出行</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信心的行为一定会付出实际的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代价</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神眼中“信心的行为”与人眼中的“好行为”不尽</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相同</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590369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眼中的</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“好行为（信心的行为）”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因相信“看不见”的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上帝而产生的行为。</a:t>
            </a:r>
          </a:p>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希伯来书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Hebrews 11:1】</a:t>
            </a:r>
          </a:p>
          <a:p>
            <a:pPr marL="0" indent="0" algn="just">
              <a:lnSpc>
                <a:spcPct val="112000"/>
              </a:lnSpc>
              <a:buNone/>
            </a:pP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信</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就是所望之事的实底，是未见之事的确据。</a:t>
            </a: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faith is the substance of things hoped for, the evidence of things not seen.</a:t>
            </a:r>
          </a:p>
          <a:p>
            <a:pPr marL="0" indent="0" algn="just">
              <a:lnSpc>
                <a:spcPct val="112000"/>
              </a:lnSpc>
              <a:buNone/>
            </a:pPr>
            <a:endParaRPr lang="en-US" altLang="zh-CN"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世人的行为是根据“眼见”，不是根据信心。</a:t>
            </a:r>
          </a:p>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林</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后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2Cor 5:7】</a:t>
            </a:r>
          </a:p>
          <a:p>
            <a:pPr marL="0" indent="0" algn="just">
              <a:lnSpc>
                <a:spcPct val="112000"/>
              </a:lnSpc>
              <a:buNone/>
            </a:pP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我们行事为人是凭着信心，不是凭着眼见。</a:t>
            </a: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we walk by faith, not by sight.</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例子：魔鬼用“眼见的”来试探主耶稣</a:t>
            </a:r>
          </a:p>
        </p:txBody>
      </p:sp>
    </p:spTree>
    <p:extLst>
      <p:ext uri="{BB962C8B-B14F-4D97-AF65-F5344CB8AC3E}">
        <p14:creationId xmlns:p14="http://schemas.microsoft.com/office/powerpoint/2010/main" val="28409495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圣经</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明明一再强调的是喇合的信心和她接待探子的行为，为什么人们往往总是关注喇合的身份和她撒谎的行为？这反映出人们怎样的心态？给我们带来怎样的警示？</a:t>
            </a:r>
          </a:p>
          <a:p>
            <a:pPr marL="514350" indent="-5143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在自己的信仰经历中曾经有过的对神产生深深敬畏的时刻，经历过这样的时刻之后，给自己信心的成长带来怎样的影响？对自己以后的行为产生怎样的影响？</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2:1-24】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天黑、要关城门的时候，他们出去了，往哪里去我却不知道。你们快快地去追赶，就必追上。”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as the gate was being shut, when it was dark, that the men went out. Where the men went I do not know; pursue them quickly, for you may overtake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（先是女人领二人上了房顶，将他们藏在那里所摆的麻秸中。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she had brought them up to the roof and hidden them with the stalks of flax, which she had laid in order on the roof.)</a:t>
            </a:r>
          </a:p>
        </p:txBody>
      </p:sp>
    </p:spTree>
    <p:extLst>
      <p:ext uri="{BB962C8B-B14F-4D97-AF65-F5344CB8AC3E}">
        <p14:creationId xmlns:p14="http://schemas.microsoft.com/office/powerpoint/2010/main" val="4448225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2:1-24】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那些人就往约旦河的渡口追赶他们去了。追赶他们的人一出去，城门就关了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pursued them by the road to the Jordan, to the fords. And as soon as those who pursued them had gone out, they shut the gate.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二人还没有躺卧，女人就上房顶到他们那里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before they lay down, she came up to them on the roof</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989116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对他们说：“我知道耶和华已经把这地赐给你们，并且因你们的缘故我们都惊慌了。这地的一切居民在你们面前心都消化了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said to the men: “I know that the Lord has given you the land, that the terror of you has fallen on us, and that all the inhabitants of the land are fainthearted because of you</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02704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2:1-24】</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因为我们听见你们出埃及的时候，耶和华怎样在你们前面使红海的水干了，并且你们怎样待约旦河东的两个亚摩利王西宏和噩，将他们尽行毁灭</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we have heard how the Lord dried up the water of the Red Sea for you when you came out of Egypt, and what you did to the two kings of the Amorites who were on the other side of the Jordan,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whom you utterly destroyed.</a:t>
            </a:r>
          </a:p>
        </p:txBody>
      </p:sp>
    </p:spTree>
    <p:extLst>
      <p:ext uri="{BB962C8B-B14F-4D97-AF65-F5344CB8AC3E}">
        <p14:creationId xmlns:p14="http://schemas.microsoft.com/office/powerpoint/2010/main" val="8720737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Joshua</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2:1-24】</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我们一听见这些事，心就消化了。因你们的缘故，并无一人有胆气。耶和华你们的　神，本是上天下地的　神。</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as soon as we heard these things, our hearts melted; neither did there remain any more courage in anyone because of you, for the Lord your God, He is God in heaven above and on earth beneath.</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现在我既是恩待你们，求你们指着耶和华向我起誓，也要恩待我父家，并给我一个实在的证据</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therefore, I beg you, swear to me by the Lord, since I have shown you kindness, that you also will show kindness to my father’s house, and give me a true token,</a:t>
            </a:r>
          </a:p>
        </p:txBody>
      </p:sp>
    </p:spTree>
    <p:extLst>
      <p:ext uri="{BB962C8B-B14F-4D97-AF65-F5344CB8AC3E}">
        <p14:creationId xmlns:p14="http://schemas.microsoft.com/office/powerpoint/2010/main" val="314712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Joshua</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2:1-24】</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要救活我的父母、弟兄、姐妹和一切属他们的，拯救我们的性命不死。” </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spare my father, my mother, my brothers, my sisters, and all that they have, and deliver our lives from death.”</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二人对她说：“你若不泄漏我们这件事，我们情愿替你们死。耶和华将这地赐给我们的时候，我们必以慈爱诚实待你。” </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 men answered her, “Our lives for yours, if none of you tell this business of ours. And it shall be, when the Lord has given us the land, that we will deal kindly and truly with you.”</a:t>
            </a:r>
          </a:p>
        </p:txBody>
      </p:sp>
    </p:spTree>
    <p:extLst>
      <p:ext uri="{BB962C8B-B14F-4D97-AF65-F5344CB8AC3E}">
        <p14:creationId xmlns:p14="http://schemas.microsoft.com/office/powerpoint/2010/main" val="30813291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Joshua</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2:1-24】</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于是女人用绳子将二人从窗户里缒下去，因她的房子是在城墙边上，她也住在城墙上</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she let them down by a rope through the window, for her house was on the city wall; she dwelt on the wall.</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她对他们说：“你们且往山上去，恐怕追赶的人碰见你们。要在那里隐藏三天，等追赶的人回来，然后才可以走你们的路。” </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she said to them, “Get to the mountain, lest the pursuers meet you. Hide there three days, until the pursuers have returned. Afterward you may go your way.”</a:t>
            </a:r>
          </a:p>
        </p:txBody>
      </p:sp>
    </p:spTree>
    <p:extLst>
      <p:ext uri="{BB962C8B-B14F-4D97-AF65-F5344CB8AC3E}">
        <p14:creationId xmlns:p14="http://schemas.microsoft.com/office/powerpoint/2010/main" val="19290310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16369</TotalTime>
  <Words>2165</Words>
  <Application>Microsoft Office PowerPoint</Application>
  <PresentationFormat>全屏显示(4:3)</PresentationFormat>
  <Paragraphs>136</Paragraphs>
  <Slides>25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25</vt:i4>
      </vt:variant>
    </vt:vector>
  </HeadingPairs>
  <TitlesOfParts>
    <vt:vector size="3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1559</cp:revision>
  <dcterms:created xsi:type="dcterms:W3CDTF">2014-02-25T17:54:08Z</dcterms:created>
  <dcterms:modified xsi:type="dcterms:W3CDTF">2022-09-09T20:02:53Z</dcterms:modified>
</cp:coreProperties>
</file>