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9"/>
  </p:notesMasterIdLst>
  <p:handoutMasterIdLst>
    <p:handoutMasterId r:id="rId20"/>
  </p:handoutMasterIdLst>
  <p:sldIdLst>
    <p:sldId id="2866" r:id="rId2"/>
    <p:sldId id="3375" r:id="rId3"/>
    <p:sldId id="3376" r:id="rId4"/>
    <p:sldId id="3377" r:id="rId5"/>
    <p:sldId id="3378" r:id="rId6"/>
    <p:sldId id="3379" r:id="rId7"/>
    <p:sldId id="3380" r:id="rId8"/>
    <p:sldId id="3381" r:id="rId9"/>
    <p:sldId id="3382" r:id="rId10"/>
    <p:sldId id="3383" r:id="rId11"/>
    <p:sldId id="3384" r:id="rId12"/>
    <p:sldId id="3385" r:id="rId13"/>
    <p:sldId id="3386" r:id="rId14"/>
    <p:sldId id="2916" r:id="rId15"/>
    <p:sldId id="3356" r:id="rId16"/>
    <p:sldId id="3360" r:id="rId17"/>
    <p:sldId id="1098"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6" d="100"/>
          <a:sy n="76" d="100"/>
        </p:scale>
        <p:origin x="120" y="8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2022/9/23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2022/9/23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2022/9/23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2022/9/23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2022/9/23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2022/9/23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2022/9/23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2022/9/23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2022/9/23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2022/9/23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2022/9/23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2022/9/23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2022/9/23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2022/9/23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国民尽都过了约旦河，耶和华就对约书亚说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came to pass, when all the people had completely crossed over the Jordan, that the Lord spoke to Joshua,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你从民中要拣选十二个人，每支派一人</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Take for yourselves twelve men from the people, one man from every tribe,</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耶和华晓谕约书亚说</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spoke to Joshua, saying,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你吩咐抬法柜的祭司从约旦河里上来。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Command the priests who bear the ark of the Testimony to come up from the Jordan.”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约书亚就吩咐祭司说：“你们从约旦河里上来。”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Joshua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therefore commanded the priests, saying, “Come up from the Jordan.”</a:t>
            </a:r>
          </a:p>
        </p:txBody>
      </p:sp>
    </p:spTree>
    <p:extLst>
      <p:ext uri="{BB962C8B-B14F-4D97-AF65-F5344CB8AC3E}">
        <p14:creationId xmlns:p14="http://schemas.microsoft.com/office/powerpoint/2010/main" val="28333015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抬耶和华约柜的祭司从约旦河里上来，脚掌刚落旱地，约旦河的水就流到原处，仍旧涨过两岸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came to pass, when the priests who bore the ark of the covenant of the Lord had come from the midst of the Jordan, and the soles of the priests’ feet touched the dry land, that the waters of the Jordan returned to their place and overflowed all its banks as before.</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正月初十日，百姓从约旦河里上来，就在吉甲，在耶利哥的东边安营</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people came up from the Jordan on the tenth day of the first month, and they camped in Gilgal on the east border of Jericho.</a:t>
            </a:r>
          </a:p>
        </p:txBody>
      </p:sp>
    </p:spTree>
    <p:extLst>
      <p:ext uri="{BB962C8B-B14F-4D97-AF65-F5344CB8AC3E}">
        <p14:creationId xmlns:p14="http://schemas.microsoft.com/office/powerpoint/2010/main" val="26452428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他们从约旦河中取来的那十二块石头，约书亚就立在吉甲，</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those twelve stones which they took out of the Jordan, Joshua set up in Gilgal.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对以色列人说：“日后你们的子孙问他们的父亲说：‘这些石头是什么意思？’</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spoke to the children of Israel, saying: “When your children ask their fathers in time to come, saying, ‘What are these stones?’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你们就告诉他们说：‘以色列人曾走干地过这约旦河，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you shall let your children know, saying, ‘Israel crossed over this Jordan on dry land’;</a:t>
            </a:r>
          </a:p>
        </p:txBody>
      </p:sp>
    </p:spTree>
    <p:extLst>
      <p:ext uri="{BB962C8B-B14F-4D97-AF65-F5344CB8AC3E}">
        <p14:creationId xmlns:p14="http://schemas.microsoft.com/office/powerpoint/2010/main" val="7711416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因为耶和华你们的　神在你们前面使约旦河的水干了，等着你们过来，就如耶和华你们的　神从前在我们前面使红海干了，等着我们过来一样，</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for the Lord your God dried up the waters of the Jordan before you until you had crossed over, as the Lord your God did to the Red Sea, which He dried up before us until we had crossed over,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要使地上万民都知道耶和华的手大有能力，也要使你们永远敬畏耶和华你们的　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all the peoples of the earth may know the hand of the Lord, that it is mighty, that you may fear the Lord your God forever.”</a:t>
            </a:r>
          </a:p>
        </p:txBody>
      </p:sp>
    </p:spTree>
    <p:extLst>
      <p:ext uri="{BB962C8B-B14F-4D97-AF65-F5344CB8AC3E}">
        <p14:creationId xmlns:p14="http://schemas.microsoft.com/office/powerpoint/2010/main" val="12714861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约书亚指示以色列</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人过约旦河。</a:t>
            </a:r>
          </a:p>
          <a:p>
            <a:pPr lvl="1"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立十二</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块石</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头在</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约旦河中（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节），并从约旦河中拿出十二块石头（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支派经过约旦河；两个支派在前，以及所有的以色列民都过去；抬约柜的祭司立在河中，</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最后过河</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10-14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约</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柜一上岸，约旦河水就又流到原处（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15-19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在</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吉甲立起那十二块石头，作为对后世见证的记念之碑（</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20-24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被以色列人尊重敬畏的</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约书亚</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约书亚完全忠实于神的旨意</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神使约书亚被人尊敬</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百姓顺服约书亚</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祭司顺服约书亚</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纪念</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神的作为</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按神所指定的方式纪念神的作为</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荣耀完全归给神</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教导后代敬畏神</a:t>
            </a:r>
          </a:p>
        </p:txBody>
      </p:sp>
    </p:spTree>
    <p:extLst>
      <p:ext uri="{BB962C8B-B14F-4D97-AF65-F5344CB8AC3E}">
        <p14:creationId xmlns:p14="http://schemas.microsoft.com/office/powerpoint/2010/main" val="3887053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spcAft>
                <a:spcPts val="0"/>
              </a:spcAft>
              <a:buFont typeface="+mj-ea"/>
              <a:buAutoNum type="circleNumDbPlain"/>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我</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有没有保存一块纪念神带领我过“约旦河”的“石头”，用来提醒自己和孩子永远要敬畏神？请分享神带领我过“约旦河”的神迹（如有），以及我存留（在我家中）的这块“纪念石”是什么</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spcAft>
                <a:spcPts val="0"/>
              </a:spcAft>
              <a:buFont typeface="+mj-ea"/>
              <a:buAutoNum type="circleNumDbPlain"/>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Font typeface="+mj-ea"/>
              <a:buAutoNum type="circleNumDbPlain"/>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自己特别尊敬某一位基督徒前辈的原因？自己愿意成为像这位基督徒前辈一样的人吗？分享自己怎样让自己和孩子也都成为像这位基督徒前辈一样的人？</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吩咐他们说：‘你们从这里，从约旦河中，祭司脚站定的地方，取十二块石头带过去，放在你们今夜要住宿的地方。’”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command them, saying, ‘Take for yourselves twelve stones from here, out of the midst of the Jordan, from the place where the priests’ feet stood firm. You shall carry them over with you and leave them in the lodging place where you lodge tonight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415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于是约书亚将他从以色列人中所预备的那十二个人，每支派一人，都召了来，</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Then Joshua called the twelve men whom he had appointed from the children of Israel, one man from every tribe;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对他们说：“你们下约旦河中，过到耶和华你们　神的约柜前头，按着以色列人十二支派的数目，每人取一块石头扛在肩上。</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Joshua said to them: “Cross over before the ark of the Lord your God into the midst of the Jordan, and each one of you take up a stone on his shoulder, according to the number of the tribes of the children of Israel,</a:t>
            </a:r>
          </a:p>
        </p:txBody>
      </p:sp>
    </p:spTree>
    <p:extLst>
      <p:ext uri="{BB962C8B-B14F-4D97-AF65-F5344CB8AC3E}">
        <p14:creationId xmlns:p14="http://schemas.microsoft.com/office/powerpoint/2010/main" val="34511971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00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这些石头在你们中间可以作为证据。日后你们的子孙问你们说：</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‘这些石头是什么意思？’</a:t>
            </a:r>
            <a:endParaRPr lang="en-US" altLang="zh-CN"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this may be a sign among you when your children ask in time to come, saying, ‘What do these stones mean to you?’</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你们就对他们说：‘这是因为约旦河的水在耶和华的约柜前断绝；约柜过约旦河的时候，约旦河的水就断绝了。这些石头要作以色列人永远的纪念。’”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you shall answer them that the waters of the Jordan were cut off before the ark of the covenant of the Lord; when it crossed over the Jordan, the waters of the Jordan were cut off. And these stones shall be for a memorial to the children of Israel forever.”</a:t>
            </a:r>
          </a:p>
        </p:txBody>
      </p:sp>
    </p:spTree>
    <p:extLst>
      <p:ext uri="{BB962C8B-B14F-4D97-AF65-F5344CB8AC3E}">
        <p14:creationId xmlns:p14="http://schemas.microsoft.com/office/powerpoint/2010/main" val="957895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以色列人就照约书亚所吩咐的，按着以色列人支派的数目，从约旦河中取了十二块石头，都遵耶和华所吩咐约书亚的行了。他们把石头带过去，到他们所住宿的地方，就放在那里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did so, just as Joshua commanded, and took up twelve stones from the midst of the Jordan, as the Lord had spoken to Joshua, according to the number of the tribes of the children of Israel, and carried them over with them to the place where they lodged, and laid them down there.</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71906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约书亚另把十二块石头立在约旦河中，在抬约柜的祭司脚站立的地方，直到今日，那石头还在那里</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Joshua set up twelve stones in the midst of the Jordan, in the place where the feet of the priests who bore the ark of the covenant stood; and they are there to this day</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69285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抬约柜的祭司站在约旦河中，等到耶和华晓谕约书亚吩咐百姓的事办完了，是照摩西所吩咐约书亚的一切话。于是百姓急速过去了</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priests who bore the ark stood in the midst of the Jordan until everything was finished that the Lord had commanded Joshua to speak to the people, according to all that Moses had commanded Joshua; and the people hurried and crossed over.</a:t>
            </a:r>
          </a:p>
        </p:txBody>
      </p:sp>
    </p:spTree>
    <p:extLst>
      <p:ext uri="{BB962C8B-B14F-4D97-AF65-F5344CB8AC3E}">
        <p14:creationId xmlns:p14="http://schemas.microsoft.com/office/powerpoint/2010/main" val="24464958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众百姓尽都过了河，耶和华的约柜和祭司就在百姓面前过去。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Then it came to pass, when all the people had completely crossed over, that the ark of the Lord and the priests crossed over in the presence of the people.</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流便人、迦得人、玛拿西半支派的人，都照摩西所吩咐他们的，带着兵器在以色列人前头过去。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 men of Reuben, the men of Gad, and half the tribe of Manasseh crossed over armed before the children of Israel, as Moses had spoken to them.</a:t>
            </a:r>
          </a:p>
        </p:txBody>
      </p:sp>
    </p:spTree>
    <p:extLst>
      <p:ext uri="{BB962C8B-B14F-4D97-AF65-F5344CB8AC3E}">
        <p14:creationId xmlns:p14="http://schemas.microsoft.com/office/powerpoint/2010/main" val="1234853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4:1-24】</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约有四万人都准备打仗，在耶和华面前过去，到耶利哥的平原，等候上阵。</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About forty thousand prepared for war crossed over before the Lord for battle, to the plains of Jericho.</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当那日，耶和华使约书亚在以色列众人眼前尊大，在他平生的日子，百姓敬畏他，像从前敬畏摩西一样。</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On that day the Lord exalted Joshua in the sight of all Israel; and they feared him, as they had feared Moses, all the days of his life</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08271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16418</TotalTime>
  <Words>1442</Words>
  <Application>Microsoft Office PowerPoint</Application>
  <PresentationFormat>全屏显示(4:3)</PresentationFormat>
  <Paragraphs>68</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1570</cp:revision>
  <dcterms:created xsi:type="dcterms:W3CDTF">2014-02-25T17:54:08Z</dcterms:created>
  <dcterms:modified xsi:type="dcterms:W3CDTF">2022-09-23T18:12:15Z</dcterms:modified>
</cp:coreProperties>
</file>