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2866" r:id="rId2"/>
    <p:sldId id="3387" r:id="rId3"/>
    <p:sldId id="3388" r:id="rId4"/>
    <p:sldId id="3389" r:id="rId5"/>
    <p:sldId id="3390" r:id="rId6"/>
    <p:sldId id="3391" r:id="rId7"/>
    <p:sldId id="3392" r:id="rId8"/>
    <p:sldId id="3393" r:id="rId9"/>
    <p:sldId id="3394" r:id="rId10"/>
    <p:sldId id="2916" r:id="rId11"/>
    <p:sldId id="3356" r:id="rId12"/>
    <p:sldId id="3360" r:id="rId13"/>
    <p:sldId id="1098" r:id="rId14"/>
    <p:sldId id="3395"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6" d="100"/>
          <a:sy n="76" d="100"/>
        </p:scale>
        <p:origin x="120" y="8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2022/10/7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2022/10/7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2022/10/7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2022/10/7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2022/10/7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2022/10/7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2022/10/7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2022/10/7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2022/10/7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5:1-15】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约旦河西亚摩利人的诸王和靠海迦南人的诸王，听见耶和华在以色列人前面使约旦河的水干了，等到我们过去，他们的心因以色列人的缘故就消化了，不再有胆气。</a:t>
            </a:r>
            <a:r>
              <a:rPr lang="en-US" altLang="zh-CN" sz="2950" b="1" kern="100" dirty="0">
                <a:latin typeface="微软雅黑" panose="020B0503020204020204" pitchFamily="34" charset="-122"/>
                <a:ea typeface="微软雅黑" panose="020B0503020204020204" pitchFamily="34" charset="-122"/>
                <a:cs typeface="Calibri" panose="020F0502020204030204" pitchFamily="34" charset="0"/>
              </a:rPr>
              <a:t>So it was, when all the kings of the Amorites who were on the west side of the Jordan, and all the kings of the Canaanites who were by the sea, heard that the Lord had dried up the waters of the Jordan from before the children of Israel until we had crossed over, that their heart melted; and there was no spirit in them any longer because of the children of Israel</a:t>
            </a:r>
            <a:r>
              <a:rPr lang="en-US" altLang="zh-CN" sz="295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95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人过约旦河的神迹让敌人丧尽胆气（</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人踏上迦南地以后立刻作的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事情</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2" algn="just">
              <a:lnSpc>
                <a:spcPct val="12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行</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割礼（</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2-9</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2" algn="just">
              <a:lnSpc>
                <a:spcPct val="12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守</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逾越节（</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人不再有吗哪吃，从此以后要吃迦南的出产（</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军队的元帅显现，指示约书亚（</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13-15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选民得胜的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前提</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带领</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选民对神的顺服</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的战争</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是神与仇敌争战</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神以战士的形象显现</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神的选民是神的军队，要打神的战争</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神的选民（军队）要顺服神的指挥带领</a:t>
            </a:r>
          </a:p>
        </p:txBody>
      </p:sp>
    </p:spTree>
    <p:extLst>
      <p:ext uri="{BB962C8B-B14F-4D97-AF65-F5344CB8AC3E}">
        <p14:creationId xmlns:p14="http://schemas.microsoft.com/office/powerpoint/2010/main" val="3887053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第二次给以色列人行割礼。</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”（书</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第二次行割礼”，使得在旷野出生的新一代以色列人真正拥有自己的属神子民的记号。</a:t>
            </a:r>
          </a:p>
          <a:p>
            <a:pPr marL="0" indent="0" algn="just">
              <a:lnSpc>
                <a:spcPct val="120000"/>
              </a:lnSpc>
              <a:spcAft>
                <a:spcPts val="0"/>
              </a:spcAft>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分享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自己刚刚受洗成为基督徒的时刻，和自己内心真正知道 ”神是我的主，我是神的民“ 的时刻是否同一个时刻吗？还是自己也经历过仿佛 “二次受割礼” 的时刻？</a:t>
            </a:r>
          </a:p>
          <a:p>
            <a:pPr marL="0" indent="0" algn="just">
              <a:lnSpc>
                <a:spcPct val="120000"/>
              </a:lnSpc>
              <a:spcAft>
                <a:spcPts val="0"/>
              </a:spcAft>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分享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在自己的信仰经历中，经历过怎样的”二次受割礼”的时刻，让自己从外表形式上的基督徒真正转变为内心真正委身于主的基督徒</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约书亚从一开始质问“拔刀战士”，“你是帮助我们呢，是帮助我们敌人呢？”到后来向“拔刀战士”下拜，反映出约书亚与“拔刀战士”之间的关系发生怎样转变</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自己从起初仅把神当作自己的“帮助者”，到后来真正把神当作自己生命的“主”的信仰转变经历（如有），是什么</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具体经历引发</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这样的转变？</a:t>
            </a:r>
          </a:p>
        </p:txBody>
      </p:sp>
    </p:spTree>
    <p:extLst>
      <p:ext uri="{BB962C8B-B14F-4D97-AF65-F5344CB8AC3E}">
        <p14:creationId xmlns:p14="http://schemas.microsoft.com/office/powerpoint/2010/main" val="113717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5:1-15】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那时，耶和华吩咐约书亚说：“你制造火石刀，第二次给以色列人行割礼。”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that time the Lord said to Joshua, “Make flint knives for yourself, and circumcise the sons of Israel again the second time.”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约书亚就制造了火石刀，在除皮山那里给以色列人行割礼</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made flint knives for himself, and circumcised the sons of Israel at the hill of the foreskins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16565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5:1-15】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约书亚行割礼的缘故，是因为从埃及出来的众民，就是一切能打仗的男丁，出了埃及以后，都死在旷野的路上。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this is the reason why Joshua circumcised them: All the people who came out of Egypt who were males, all the men of war, had died in the wilderness on the way, after they had come out of Egypt.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因为出来的众民都受过割礼，惟独出埃及以后，在旷野的路上所生的众民，都没有受过割礼。</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all the people who came out had been circumcised, but all the people born in the wilderness, on the way as they came out of Egypt, had not been circumcised.</a:t>
            </a:r>
          </a:p>
        </p:txBody>
      </p:sp>
    </p:spTree>
    <p:extLst>
      <p:ext uri="{BB962C8B-B14F-4D97-AF65-F5344CB8AC3E}">
        <p14:creationId xmlns:p14="http://schemas.microsoft.com/office/powerpoint/2010/main" val="9664899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5:1-15】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以色列人在旷野走了四十年，等到国民，就是出埃及的兵丁，都消灭了，因为他们没有听从耶和华的话。耶和华曾向他们起誓，必不容他们看见耶和华向他们列祖起誓应许赐给我们的地，就是流奶与蜜之地。</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For the children of Israel walked forty years in the wilderness, till all the people who were men of war, who came out of Egypt, were consumed, because they did not obey the voice of the Lord—to whom the Lord swore that He would not show them the land which the Lord had sworn to their fathers that He would give us, “a land flowing with milk and honey.”</a:t>
            </a:r>
            <a:endParaRPr lang="en-US" altLang="zh-CN" sz="29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4379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5:1-15】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他们的子孙，就是耶和华所兴起来接续他们的，都没有受过割礼；因为在路上没有给他们行割礼，约书亚这才给他们行了。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Joshua circumcised their sons whom He raised up in their place; for they were uncircumcised, because they had not been circumcised on the way.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国民都受完了割礼，就住在营中自己的地方，等到痊愈了。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when they had finished circumcising all the people, that they stayed in their places in the camp till they were healed.</a:t>
            </a:r>
          </a:p>
        </p:txBody>
      </p:sp>
    </p:spTree>
    <p:extLst>
      <p:ext uri="{BB962C8B-B14F-4D97-AF65-F5344CB8AC3E}">
        <p14:creationId xmlns:p14="http://schemas.microsoft.com/office/powerpoint/2010/main" val="28618746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5:1-15】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耶和华对约书亚说：“我今日将埃及的羞辱从你们身上滚去了。”因此，那地方名叫吉甲，直到今日（“吉甲”就是“滚”的意思）。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Lord said to Joshua, “This day I have rolled away the reproach of Egypt from you.” Therefore the name of the place is called Gilgal to this day.</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以色列人在吉甲安营。正月十四日晚上，在耶利哥的平原守逾越节。</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children of Israel camped in Gilgal, and kept the Passover on the fourteenth day of the month at twilight on the plains of Jericho</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77821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5:1-15】</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逾越节的次日，他们就吃了那地的出产；正当那日，吃无酵饼和烘的谷。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ate of the produce of the land on the day after the Passover, unleavened bread and parched grain, on the very same day.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他们吃了那地的出产，第二日吗哪就止住了，以色列人也不再有吗哪了。那一年，他们却吃迦南地的出产。</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manna ceased on the day after they had eaten the produce of the land; and the children of Israel no longer had manna, but they ate the food of the land of Canaan that year.</a:t>
            </a:r>
          </a:p>
        </p:txBody>
      </p:sp>
    </p:spTree>
    <p:extLst>
      <p:ext uri="{BB962C8B-B14F-4D97-AF65-F5344CB8AC3E}">
        <p14:creationId xmlns:p14="http://schemas.microsoft.com/office/powerpoint/2010/main" val="1934481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5:1-15】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约书亚靠近耶利哥的时候，举目观看，不料，有一个人手里有拔出来的刀，对面站立。约书亚</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到祂那里</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问祂说</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：“你是帮助我们呢？是帮助我们敌人呢？”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came to pass, when Joshua was by Jericho, that he lifted his eyes and looked, and behold, a Man stood opposite him with His sword drawn in His hand. And Joshua went to Him and said to Him, “Are You for us or for our adversaries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65064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5:1-15】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祂回答</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说：“不是的，我来是要作耶和华军队的元帅。”约书亚就俯伏在地下拜，说：“我主有什么话吩咐仆人？”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said, “No, but as Commander of the army of the Lord I have now come</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Joshua fell on his face to the earth and worshiped, and said to Him, “What does my Lord say to His servant?”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耶和华军队的元帅对约书亚说：“把你脚上的鞋脱下来，因为你所站的地方是圣的。”约书亚就照着行了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Commander of the Lord’s army said to Joshua, “Take your sandal off your foot, for the place where you stand is holy.” And Joshua did so.</a:t>
            </a:r>
          </a:p>
        </p:txBody>
      </p:sp>
    </p:spTree>
    <p:extLst>
      <p:ext uri="{BB962C8B-B14F-4D97-AF65-F5344CB8AC3E}">
        <p14:creationId xmlns:p14="http://schemas.microsoft.com/office/powerpoint/2010/main" val="3981521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16439</TotalTime>
  <Words>1484</Words>
  <Application>Microsoft Office PowerPoint</Application>
  <PresentationFormat>全屏显示(4:3)</PresentationFormat>
  <Paragraphs>52</Paragraphs>
  <Slides>14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1574</cp:revision>
  <dcterms:created xsi:type="dcterms:W3CDTF">2014-02-25T17:54:08Z</dcterms:created>
  <dcterms:modified xsi:type="dcterms:W3CDTF">2022-10-07T22:54:50Z</dcterms:modified>
</cp:coreProperties>
</file>