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2866" r:id="rId2"/>
    <p:sldId id="3396" r:id="rId3"/>
    <p:sldId id="3397" r:id="rId4"/>
    <p:sldId id="3398" r:id="rId5"/>
    <p:sldId id="3399" r:id="rId6"/>
    <p:sldId id="3400" r:id="rId7"/>
    <p:sldId id="3401" r:id="rId8"/>
    <p:sldId id="3402" r:id="rId9"/>
    <p:sldId id="3403" r:id="rId10"/>
    <p:sldId id="3404" r:id="rId11"/>
    <p:sldId id="3405" r:id="rId12"/>
    <p:sldId id="3406" r:id="rId13"/>
    <p:sldId id="3407" r:id="rId14"/>
    <p:sldId id="3408" r:id="rId15"/>
    <p:sldId id="3409" r:id="rId16"/>
    <p:sldId id="2916" r:id="rId17"/>
    <p:sldId id="3356"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6" d="100"/>
          <a:sy n="76" d="100"/>
        </p:scale>
        <p:origin x="120" y="8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2022/10/14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2022/10/14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2022/10/14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2022/10/14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2022/10/14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2022/10/14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2022/10/14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2022/10/14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2022/10/14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2022/10/14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2022/10/14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2022/10/14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2022/10/14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2022/10/14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耶利哥的城门因以色列人就关得严紧，无人出入</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Jericho was securely shut up because of the children of Israel; none went out, and none came in.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耶和华晓谕约书亚说：“看哪，我已经把耶利哥和耶利哥的王，并大能的勇士，都交在你手中</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Lord said to Joshua: “See! I have given Jericho into your hand, its king, and the mighty men of valor</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至于你们，务要谨慎，不可取那当灭的物，恐怕你们取了那当灭的物，就连累以色列的全营，使全营受咒诅。</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you, by all means abstain from the accursed things, lest you become accursed when you take of the accursed things, and make the camp of Israel a curse, and trouble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惟有金子、银子和铜铁的器皿都要归耶和华为圣，必入耶和华的库中。”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all the silver and gold, and vessels of bronze and iron, are consecrated to the Lord; they shall come into the treasury of the Lord.”</a:t>
            </a:r>
          </a:p>
        </p:txBody>
      </p:sp>
    </p:spTree>
    <p:extLst>
      <p:ext uri="{BB962C8B-B14F-4D97-AF65-F5344CB8AC3E}">
        <p14:creationId xmlns:p14="http://schemas.microsoft.com/office/powerpoint/2010/main" val="3142954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于是百姓呼喊，祭司也吹角。百姓听见角声，便大声呼喊，城墙就塌陷，百姓便上去进城，各人往前直上，将城夺取</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people shouted when the priests blew the trumpets. And it happened when the people heard the sound of the trumpet, and the people shouted with a great shout, that the wall fell down flat. Then the people went up into the city, every man straight before him, and they took the city</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808973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又将城中所有的，不拘男女老少、牛羊和驴，都用刀杀尽。</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utterly destroyed all that was in the city, both man and woman, young and old, ox and sheep and donkey, with the edge of the sword.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约书亚吩咐窥探地的两个人说：“你们进那妓女的家，照着你们向她所起的誓，将那女人和她所有的都从那里带出来。”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Joshua had said to the two men who had spied out the country, “Go into the harlot’s house, and from there bring out the woman and all that she has, as you swore to her.”</a:t>
            </a:r>
          </a:p>
        </p:txBody>
      </p:sp>
    </p:spTree>
    <p:extLst>
      <p:ext uri="{BB962C8B-B14F-4D97-AF65-F5344CB8AC3E}">
        <p14:creationId xmlns:p14="http://schemas.microsoft.com/office/powerpoint/2010/main" val="13302206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当探子的两个少年人就进去，将喇合与她的父母、弟兄和她所有的，并她一切的亲眷，都带出来，安置在以色列的营外</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young men who had been spies went in and brought out Rahab, her father, her mother, her brothers, and all that she had. So they brought out all her relatives and left them outside the camp of Israel</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503360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众人就用火将城和其中所有的焚烧了。惟有金子、银子和铜铁的器皿，都放在耶和华殿的库中。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they burned the city and all that was in it with fire. Only the silver and gold, and the vessels of bronze and iron, they put into the treasury of the house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约书亚却把妓女喇合与她父家，并她所有的，都救活了；因为她隐藏了约书亚所打发窥探耶利哥的使者，她就住在以色列中，直到今日。</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Joshua spared Rahab the harlot, her father’s household, and all that she had. So she dwells in Israel to this day, because she hid the messengers whom Joshua sent to spy out Jericho.</a:t>
            </a:r>
          </a:p>
        </p:txBody>
      </p:sp>
    </p:spTree>
    <p:extLst>
      <p:ext uri="{BB962C8B-B14F-4D97-AF65-F5344CB8AC3E}">
        <p14:creationId xmlns:p14="http://schemas.microsoft.com/office/powerpoint/2010/main" val="15840997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当时约书亚叫众人起誓说：“有兴起重修这耶利哥城的人，当在耶和华面前受咒诅：他立根基的时候，必丧长子；安门的时候，必丧幼子。”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Joshua charged them at that time, saying, “Cursed be the man before the Lord who rises up and builds this city Jericho; he shall lay its foundation with his firstborn, and with his youngest he shall set up its gates.”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耶和华与约书亚同在，约书亚的声名传扬遍地。</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Lord was with Joshua, and his fame spread throughout all the country.</a:t>
            </a:r>
          </a:p>
        </p:txBody>
      </p:sp>
    </p:spTree>
    <p:extLst>
      <p:ext uri="{BB962C8B-B14F-4D97-AF65-F5344CB8AC3E}">
        <p14:creationId xmlns:p14="http://schemas.microsoft.com/office/powerpoint/2010/main" val="1051531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给约书亚的命令和指引（</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百姓绕城六天（</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6-14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在</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第七天，神把耶利哥城交给了以色列人。（</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15-21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24</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对</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喇合及其亲属的拯救（</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23</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对</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将来若有人重建耶利哥城的咒诅（</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27</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争战</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的胜利</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神的作为，神的胜利，神得荣耀</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神百姓的顺服</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神仆高举约柜（神的话）带领百姓前行</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神的敌人（耶利哥人）</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讨论耶利哥人和喇合一家人听到以色列人的吹角声的时候，他们的心情有何不同？</a:t>
            </a:r>
          </a:p>
          <a:p>
            <a:pPr marL="0" indent="0" algn="just">
              <a:lnSpc>
                <a:spcPct val="120000"/>
              </a:lnSpc>
              <a:spcAft>
                <a:spcPts val="0"/>
              </a:spcAft>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结合</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林后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，比较神带领以色列人攻克耶利哥城（坚固的营垒），与我们今天给人传福音有何相似之处？给我们带来怎样的提醒？</a:t>
            </a:r>
          </a:p>
          <a:p>
            <a:pPr marL="0" indent="0" algn="just">
              <a:lnSpc>
                <a:spcPct val="120000"/>
              </a:lnSpc>
              <a:spcAft>
                <a:spcPts val="0"/>
              </a:spcAft>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分享自己的经历（如有），神怎样带领我以一种在人看来“不可能奏效”的方式胜过原先看似“不可能胜过”的困难？</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你们的一切兵丁要围绕这城，一日围绕一次，六日都要这样行。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march around the city, all you men of war; you shall go all around the city once. This you shall do six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七个祭司要拿七个羊角走在约柜前。到第七日，你们要绕城七次，祭司也要吹角</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seven priests shall bear seven trumpets of rams’ horns before the ark. But the seventh day you shall march around the city seven times, and the priests shall blow the trumpets.</a:t>
            </a:r>
          </a:p>
        </p:txBody>
      </p:sp>
    </p:spTree>
    <p:extLst>
      <p:ext uri="{BB962C8B-B14F-4D97-AF65-F5344CB8AC3E}">
        <p14:creationId xmlns:p14="http://schemas.microsoft.com/office/powerpoint/2010/main" val="4444672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他们吹的角声拖长，你们听见角声，众百姓要大声呼喊，城墙就必塌陷，各人都要往前直上。”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come to pass, when they make a long blast with the ram’s horn, and when you hear the sound of the trumpet, that all the people shall shout with a great shout; then the wall of the city will fall down flat. And the people shall go up every man straight before him</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11141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嫩的儿子约书亚召了祭司来，吩咐他们说：“你们抬起约柜来，要有七个祭司拿七个羊角走在耶和华的约柜前。”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Joshua the son of Nun called the priests and said to them, “Take up the ark of the covenant, and let seven priests bear seven trumpets of rams’ horns before the ark of the Lord.”</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又对百姓说：“你们前去绕城，带兵器的要走在耶和华的约柜前。”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to the people, “Proceed, and march around the city, and let him who is armed advance before the ark of the Lord.”</a:t>
            </a:r>
          </a:p>
        </p:txBody>
      </p:sp>
    </p:spTree>
    <p:extLst>
      <p:ext uri="{BB962C8B-B14F-4D97-AF65-F5344CB8AC3E}">
        <p14:creationId xmlns:p14="http://schemas.microsoft.com/office/powerpoint/2010/main" val="300746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约书亚对百姓说完了话，七个祭司拿七个羊角走在耶和华面前吹角，耶和华的约柜在他们后面跟随。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when Joshua had spoken to the people, that the seven priests bearing the seven trumpets of rams’ horns before the Lord advanced and blew the trumpets, and the ark of the covenant of the Lord followed them.</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带兵器的走在吹角的祭司前面，后队随着约柜行。祭司一面走一面吹。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armed men went before the priests who blew the trumpets, and the rear guard came after the ark, while the priests continued blowing the trumpets.</a:t>
            </a:r>
          </a:p>
        </p:txBody>
      </p:sp>
    </p:spTree>
    <p:extLst>
      <p:ext uri="{BB962C8B-B14F-4D97-AF65-F5344CB8AC3E}">
        <p14:creationId xmlns:p14="http://schemas.microsoft.com/office/powerpoint/2010/main" val="66500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约书亚吩咐百姓说：“你们不可呼喊，不可出声，连一句话也不可出你们的口；等到我吩咐你们呼喊的日子，那时才可以呼喊。”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Joshua had commanded the people, saying, “You shall not shout or make any noise with your voice, nor shall a word proceed out of your mouth, until the day I say to you, ‘Shout!’ Then you shall shout.”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这样，他使耶和华的约柜绕城，把城绕了一次，众人回到营里，就在营里住宿。</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So he had the ark of the Lord circle the city, going around it once. Then they came into the camp and lodged in the camp.</a:t>
            </a:r>
          </a:p>
        </p:txBody>
      </p:sp>
    </p:spTree>
    <p:extLst>
      <p:ext uri="{BB962C8B-B14F-4D97-AF65-F5344CB8AC3E}">
        <p14:creationId xmlns:p14="http://schemas.microsoft.com/office/powerpoint/2010/main" val="6374460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约书亚清早起来，祭司又抬起耶和华的约柜。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Joshua rose early in the morning, and the priests took up the ark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七个祭司拿七个羊角，在耶和华的约柜前，时常行走吹角，带兵器的在他们前面走，后队随着耶和华的约柜行。祭司一面走一面吹。</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seven priests bearing seven trumpets of rams’ horns before the ark of the Lord went on continually and blew with the trumpets. And the armed men went before them. But the rear guard came after the ark of the Lord, while the priests continued blowing the trumpets.</a:t>
            </a:r>
          </a:p>
        </p:txBody>
      </p:sp>
    </p:spTree>
    <p:extLst>
      <p:ext uri="{BB962C8B-B14F-4D97-AF65-F5344CB8AC3E}">
        <p14:creationId xmlns:p14="http://schemas.microsoft.com/office/powerpoint/2010/main" val="922101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第二日，众人把城绕了一次，就回营里去。六日都是这样行。</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And the second day they marched around the city once and returned to the camp. So they did six days.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第七日清早，黎明的时候，他们起来，照样绕城七次；惟独这日把城绕了七次。</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But it came to pass on the seventh day that they rose early, about the dawning of the day, and marched around the city seven times in the same manner. On that day only they marched around the city seven times.</a:t>
            </a:r>
          </a:p>
        </p:txBody>
      </p:sp>
    </p:spTree>
    <p:extLst>
      <p:ext uri="{BB962C8B-B14F-4D97-AF65-F5344CB8AC3E}">
        <p14:creationId xmlns:p14="http://schemas.microsoft.com/office/powerpoint/2010/main" val="15369970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6:1-27】</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到了第七次，祭司吹角的时候，约书亚吩咐百姓说：“呼喊吧，因为耶和华已经把城交给你们了！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seventh time it happened, when the priests blew the trumpets, that Joshua said to the people: “Shout, for the Lord has given you the city!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这城和其中所有的都要在耶和华面前毁灭；只有妓女喇合与她家中所有的可以存活，因为她隐藏了我们所打发的使者。</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city shall be doomed by the Lord to destruction, it and all who are in it. Only Rahab the harlot shall live, she and all who are with her in the house, because she hid the messengers that we sent.</a:t>
            </a:r>
          </a:p>
        </p:txBody>
      </p:sp>
    </p:spTree>
    <p:extLst>
      <p:ext uri="{BB962C8B-B14F-4D97-AF65-F5344CB8AC3E}">
        <p14:creationId xmlns:p14="http://schemas.microsoft.com/office/powerpoint/2010/main" val="2813340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16460</TotalTime>
  <Words>1983</Words>
  <Application>Microsoft Office PowerPoint</Application>
  <PresentationFormat>全屏显示(4:3)</PresentationFormat>
  <Paragraphs>67</Paragraphs>
  <Slides>18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18</vt:i4>
      </vt:variant>
    </vt:vector>
  </HeadingPairs>
  <TitlesOfParts>
    <vt:vector size="25"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1581</cp:revision>
  <dcterms:created xsi:type="dcterms:W3CDTF">2014-02-25T17:54:08Z</dcterms:created>
  <dcterms:modified xsi:type="dcterms:W3CDTF">2022-10-15T00:17:42Z</dcterms:modified>
</cp:coreProperties>
</file>