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5"/>
  </p:notesMasterIdLst>
  <p:handoutMasterIdLst>
    <p:handoutMasterId r:id="rId26"/>
  </p:handoutMasterIdLst>
  <p:sldIdLst>
    <p:sldId id="2866" r:id="rId2"/>
    <p:sldId id="3430" r:id="rId3"/>
    <p:sldId id="3431" r:id="rId4"/>
    <p:sldId id="3432" r:id="rId5"/>
    <p:sldId id="3433" r:id="rId6"/>
    <p:sldId id="3434" r:id="rId7"/>
    <p:sldId id="3435" r:id="rId8"/>
    <p:sldId id="3436" r:id="rId9"/>
    <p:sldId id="3437" r:id="rId10"/>
    <p:sldId id="3438" r:id="rId11"/>
    <p:sldId id="3439" r:id="rId12"/>
    <p:sldId id="3440" r:id="rId13"/>
    <p:sldId id="3441" r:id="rId14"/>
    <p:sldId id="3442" r:id="rId15"/>
    <p:sldId id="3443" r:id="rId16"/>
    <p:sldId id="3444" r:id="rId17"/>
    <p:sldId id="3445" r:id="rId18"/>
    <p:sldId id="3446" r:id="rId19"/>
    <p:sldId id="3447" r:id="rId20"/>
    <p:sldId id="2916" r:id="rId21"/>
    <p:sldId id="3356" r:id="rId22"/>
    <p:sldId id="3428" r:id="rId23"/>
    <p:sldId id="1098" r:id="rId2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6" d="100"/>
          <a:sy n="76" d="100"/>
        </p:scale>
        <p:origin x="120" y="83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2022/11/4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2022/11/4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2022/11/4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2022/11/4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2022/11/4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2022/11/4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2022/11/4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2022/11/4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2022/11/4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2022/11/4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2022/11/4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2022/11/4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2022/11/4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2022/11/4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8:1-35】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耶和华对约书亚说：“不要惧怕，也不要惊惶。你起来，率领一切兵丁上艾城去，我已经把艾城的王和他的民、他的城并他的地，都交在你手里</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said to Joshua: “Do not be afraid, nor be dismayed; take all the people of war with you, and arise, go up to Ai. See, I have given into your hand the king of Ai, his people, his city, and his land</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8:1-35】</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艾城和伯特利城没有一人不出来追赶以色列人的，撇了敞开的城门，去追赶以色列人</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There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was not a man left in Ai or Bethel who did not go out after Israel. So they left the city open and pursued Israel.</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耶和华吩咐约书亚说：“你向艾城伸出手里的短枪，因为我要将城交在你手里。”约书亚就向城伸出手里的短枪。</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Lord said to Joshua, “Stretch out the spear that is in your hand toward Ai, for I will give it into your hand.” And Joshua stretched out the spear that was in his hand toward the city.</a:t>
            </a:r>
          </a:p>
        </p:txBody>
      </p:sp>
    </p:spTree>
    <p:extLst>
      <p:ext uri="{BB962C8B-B14F-4D97-AF65-F5344CB8AC3E}">
        <p14:creationId xmlns:p14="http://schemas.microsoft.com/office/powerpoint/2010/main" val="38503539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8:1-35】</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他一伸手，伏兵就从埋伏的地方急忙起来，夺了城，跑进城去，放火焚烧。</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those in ambush arose quickly out of their place; they ran as soon as he had stretched out his hand, and they entered the city and took it, and hurried to set the city on fire.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艾城的人回头一看，不料，城中烟气冲天，他们就无力向左向右逃跑。那往旷野逃跑的百姓，便转身攻击追赶他们的人。</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when the men of Ai looked behind them, they saw, and behold, the smoke of the city ascended to heaven. So they had no power to flee this way or that way, and the people who had fled to the wilderness turned back on the pursuers.</a:t>
            </a:r>
          </a:p>
        </p:txBody>
      </p:sp>
    </p:spTree>
    <p:extLst>
      <p:ext uri="{BB962C8B-B14F-4D97-AF65-F5344CB8AC3E}">
        <p14:creationId xmlns:p14="http://schemas.microsoft.com/office/powerpoint/2010/main" val="16670391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8:1-35】</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约书亚和以色列众人见伏兵已经夺了城，城中烟气飞腾，就转身回去，击杀艾城的人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Joshua and all Israel saw that the ambush had taken the city and that the smoke of the city ascended, they turned back and struck down the men of Ai.</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伏兵也出城迎击艾城的人，艾城人就困在以色列人中间，前后都是以色列人。于是以色列人击杀他们，没有留下一个，也没有一个逃脱的。</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the others came out of the city against them; so they were caught in the midst of Israel, some on this side and some on that side. And they struck them down, so that they let none of them remain or escape.</a:t>
            </a:r>
          </a:p>
        </p:txBody>
      </p:sp>
    </p:spTree>
    <p:extLst>
      <p:ext uri="{BB962C8B-B14F-4D97-AF65-F5344CB8AC3E}">
        <p14:creationId xmlns:p14="http://schemas.microsoft.com/office/powerpoint/2010/main" val="6556394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8:1-35】</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生擒了艾城的王，将他解到约书亚那里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of Ai they took alive, and brought him to Joshua.</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以色列人在田间和旷野，杀尽所追赶一切艾城的居民。艾城人倒在刀下，直到灭尽，以色列众人就回到艾城，用刀杀了城中的人。</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it came to pass when Israel had made an end of slaying all the inhabitants of Ai in the field, in the wilderness where they pursued them, and when they all had fallen by the edge of the sword until they were consumed, that all the Israelites returned to Ai and struck it with the edge of the sword.</a:t>
            </a:r>
          </a:p>
        </p:txBody>
      </p:sp>
    </p:spTree>
    <p:extLst>
      <p:ext uri="{BB962C8B-B14F-4D97-AF65-F5344CB8AC3E}">
        <p14:creationId xmlns:p14="http://schemas.microsoft.com/office/powerpoint/2010/main" val="17080710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8:1-35】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当日杀毙的人，连男带女共有一万二千，就是艾城所有的人</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it was that all who fell that day, both men and women, were twelve thousand—all the people of Ai.</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约书亚没有收回手里所伸出来的短枪，直到把艾城的一切居民尽行杀灭</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Joshua did not draw back his hand, with which he stretched out the spear, until he had utterly destroyed all the inhabitants of Ai.</a:t>
            </a:r>
          </a:p>
        </p:txBody>
      </p:sp>
    </p:spTree>
    <p:extLst>
      <p:ext uri="{BB962C8B-B14F-4D97-AF65-F5344CB8AC3E}">
        <p14:creationId xmlns:p14="http://schemas.microsoft.com/office/powerpoint/2010/main" val="30666030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8:1-35】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惟独城中的牲畜和财物，以色列人都取为自己的掠物，是照耶和华所吩咐约书亚的话</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Only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livestock and the spoil of that city Israel took as booty for themselves, according to the word of the Lord which He had commanded Joshua.</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约书亚将艾城焚烧，使城永为高堆、荒场，直到今日</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Joshua burned Ai and made it a heap forever, a desolation to this day.</a:t>
            </a:r>
          </a:p>
        </p:txBody>
      </p:sp>
    </p:spTree>
    <p:extLst>
      <p:ext uri="{BB962C8B-B14F-4D97-AF65-F5344CB8AC3E}">
        <p14:creationId xmlns:p14="http://schemas.microsoft.com/office/powerpoint/2010/main" val="36402986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8:1-35】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又将艾城王挂在树上，直到晚上。日落的时候，约书亚吩咐人把尸首从树上取下来，丢在城门口。在尸首上堆成一大堆石头，直存到今日。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king of Ai he hanged on a tree until evening. And as soon as the sun was down, Joshua commanded that they should take his corpse down from the tree, cast it at the entrance of the gate of the city, and raise over it a great heap of stones that remains to this day.</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那时，约书亚在以巴路山上为耶和华以色列的　神筑一座坛，</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Joshua built an altar to the Lord God of Israel in Mount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Ebal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67132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8:1-35】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是用没有动过铁器的整石头筑的，照着耶和华仆人摩西所吩咐以色列人的话，正如摩西律法书上所写的。众人在这坛上给耶和华奉献燔祭和平安祭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as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Moses the servant of the Lord had commanded the children of Israel, as it is written in the Book of the Law of Moses: “an altar of whole stones over which no man has wielded an iron tool.” And they offered on it burnt offerings to the Lord, and sacrificed peace offerings.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约书亚在那里，当着以色列人面前，将摩西所写的律法抄写在石头上。</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there, in the presence of the children of Israel, he wrote on the stones a copy of the law of Moses, which he had written.</a:t>
            </a:r>
          </a:p>
        </p:txBody>
      </p:sp>
    </p:spTree>
    <p:extLst>
      <p:ext uri="{BB962C8B-B14F-4D97-AF65-F5344CB8AC3E}">
        <p14:creationId xmlns:p14="http://schemas.microsoft.com/office/powerpoint/2010/main" val="39947467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8:1-35】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众人，无论是本地人，是寄居的和长老、官长，并审判官，都站在约柜两旁，在抬耶和华约柜的祭司利未人面前，一半对着基利心山、一半对着以巴路山，为以色列民祝福，正如耶和华仆人摩西先前所吩咐的。</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all Israel, with their elders and officers and judges, stood on either side of the ark before the priests, the Levites, who bore the ark of the covenant of the Lord, the stranger as well as he who was born among them. Half of them were in front of Mount Gerizim and half of them in front of Mount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Ebal</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as Moses the servant of the Lord had commanded before, that they should bless the people of Israel.</a:t>
            </a:r>
            <a:endParaRPr lang="en-US" altLang="zh-CN" sz="27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671405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8:1-35】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随后约书亚将律法上祝福咒诅的话，照着律法书上一切所写的，都宣读了一遍。</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And afterward he read all the words of the law, the blessings and the </a:t>
            </a:r>
            <a:r>
              <a:rPr lang="en-US" altLang="zh-CN" sz="2900" b="1" kern="100" dirty="0" err="1">
                <a:latin typeface="微软雅黑" panose="020B0503020204020204" pitchFamily="34" charset="-122"/>
                <a:ea typeface="微软雅黑" panose="020B0503020204020204" pitchFamily="34" charset="-122"/>
                <a:cs typeface="Calibri" panose="020F0502020204030204" pitchFamily="34" charset="0"/>
              </a:rPr>
              <a:t>cursings</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 according to all that is written in the Book of the Law.</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摩西所吩咐的一切话，约书亚在以色列全会众和妇女、孩子，并他们中间寄居的外人面前，没有一句不宣读的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There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was not a word of all that Moses had commanded which Joshua did not read before all the assembly of Israel, with the women, the little ones, and the strangers who were living among them.</a:t>
            </a:r>
          </a:p>
        </p:txBody>
      </p:sp>
    </p:spTree>
    <p:extLst>
      <p:ext uri="{BB962C8B-B14F-4D97-AF65-F5344CB8AC3E}">
        <p14:creationId xmlns:p14="http://schemas.microsoft.com/office/powerpoint/2010/main" val="41402439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8:1-35】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你怎样待耶利哥和耶利哥的王，也当照样待艾城和艾城的王。只是城内所夺的财物和牲畜，你们可以取为自己的掠物。你要在城后设下伏兵。”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you shall do to Ai and its king as you did to Jericho and its king. Only its spoil and its cattle you shall take as booty for yourselves. Lay an ambush for the city behind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于是，约书亚和一切兵丁都起来，要上艾城去。约书亚选了三万大能的勇士，夜间打发他们前往，</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Joshua arose, and all the people of war, to go up against Ai; and Joshua chose thirty thousand mighty men of valor and sent them away by night.</a:t>
            </a:r>
          </a:p>
        </p:txBody>
      </p:sp>
    </p:spTree>
    <p:extLst>
      <p:ext uri="{BB962C8B-B14F-4D97-AF65-F5344CB8AC3E}">
        <p14:creationId xmlns:p14="http://schemas.microsoft.com/office/powerpoint/2010/main" val="28610615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20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的军队战胜了艾</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城人。</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20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20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约书亚在</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以色列的全体会众面前，庄严肃穆地书写和诵读律法；在基利心山上和以巴路山上，陈明咒诅与祝福；按着摩西从神那里所得的话语（</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30-35</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得胜</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的</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条件</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相信神的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应许</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顺服神的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旨意</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不可依赖人自己过往的经验，要每天跟从神新的带领！</a:t>
            </a:r>
          </a:p>
        </p:txBody>
      </p:sp>
    </p:spTree>
    <p:extLst>
      <p:ext uri="{BB962C8B-B14F-4D97-AF65-F5344CB8AC3E}">
        <p14:creationId xmlns:p14="http://schemas.microsoft.com/office/powerpoint/2010/main" val="19165664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得胜之后</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归荣耀给</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神</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宣读神的话语</a:t>
            </a:r>
          </a:p>
          <a:p>
            <a:pPr marL="457200" lvl="1"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宣读</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律</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法中的一切</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话；</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没有一句不宣读的。</a:t>
            </a:r>
          </a:p>
          <a:p>
            <a:pPr marL="457200" lvl="1"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）每</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一个以色列</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人和寄居者都</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在场</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聆听。</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205652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所有在耶利哥城顺服神的旨意，没有私拿当灭之物的以色列人，在打败艾城之后都收获了战利品（艾城的牛羊牲畜），这给今天的我们带来怎样的提醒？</a:t>
            </a:r>
          </a:p>
          <a:p>
            <a:pPr marL="514350" indent="-514350" algn="just">
              <a:lnSpc>
                <a:spcPct val="120000"/>
              </a:lnSpc>
              <a:buFont typeface="+mj-lt"/>
              <a:buAutoNum type="arabicPeriod"/>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分享自己过往的信仰经历（如有），“自己曾因要顺服神的旨意，先遭受损失，后得到收获的经历。” 分享自己失去了什么？又收获了什么？</a:t>
            </a:r>
          </a:p>
          <a:p>
            <a:pPr marL="514350" indent="-514350" algn="just">
              <a:lnSpc>
                <a:spcPct val="120000"/>
              </a:lnSpc>
              <a:buFont typeface="+mj-lt"/>
              <a:buAutoNum type="arabicPeriod"/>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分享自己过往的经历（如有），“自己曾为得到眼前现实的利益，而将神的话丢在脑后，后来收获苦涩结果。” 分享自己从此经历中得到怎样信心的成长？</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8:1-35】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吩咐他们说：“你们要在城后埋伏，不可离城太远，都要各自准备。</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commanded them, saying: “Behold, you shall lie in ambush against the city, behind the city. Do not go very far from the city, but all of you be ready.</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我与我所带领的众民要向城前往。城里的人像初次出来攻击我们的时候，我们就在他们面前逃跑。</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Then I and all the people who are with me will approach the city; and it will come about, when they come out against us as at the first, that we shall flee before them.</a:t>
            </a:r>
          </a:p>
        </p:txBody>
      </p:sp>
    </p:spTree>
    <p:extLst>
      <p:ext uri="{BB962C8B-B14F-4D97-AF65-F5344CB8AC3E}">
        <p14:creationId xmlns:p14="http://schemas.microsoft.com/office/powerpoint/2010/main" val="19148161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8:1-35】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他们必出来追赶我们，直到我们引诱他们离开城，因为他们必说：‘这些人像初次在我们面前逃跑。’所以我们要在他们面前逃跑</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will come out after us till we have drawn them from the city, for they will say, ‘They are fleeing before us as at the first.’ Therefore we will flee before them.</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你们就从埋伏的地方起来，夺取那城，因为耶和华你们的　神必把城交在你们手里。</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you shall rise from the ambush and seize the city, for the Lord your God will deliver it into your hand.</a:t>
            </a:r>
          </a:p>
        </p:txBody>
      </p:sp>
    </p:spTree>
    <p:extLst>
      <p:ext uri="{BB962C8B-B14F-4D97-AF65-F5344CB8AC3E}">
        <p14:creationId xmlns:p14="http://schemas.microsoft.com/office/powerpoint/2010/main" val="35901304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8:1-35】</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你们夺了城以后，就放火烧城，要照耶和华的话行。这是我吩咐你们的。”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will be, when you have taken the city, that you shall set the city on fire. According to the commandment of the Lord you shall do. See, I have commanded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约书亚打发他们前往，他们就上埋伏的地方去，住在伯特利和艾城的中间，就是在艾城的西边。这夜约书亚却在民中住宿。</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Joshua therefore sent them out; and they went to lie in ambush, and stayed between Bethel and Ai, on the west side of Ai; but Joshua lodged that night among the people.</a:t>
            </a:r>
          </a:p>
        </p:txBody>
      </p:sp>
    </p:spTree>
    <p:extLst>
      <p:ext uri="{BB962C8B-B14F-4D97-AF65-F5344CB8AC3E}">
        <p14:creationId xmlns:p14="http://schemas.microsoft.com/office/powerpoint/2010/main" val="11878887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8:1-35】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约书亚清早起来，点齐百姓，他和以色列的长老在百姓前面上艾城去。</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Joshua rose up early in the morning and mustered the people, and went up, he and the elders of Israel, before the people to Ai.</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众民，就是他所带领的兵丁都上去，向前直往，来到城前，在艾城北边安营。在约书亚和艾城中间有一山谷</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all the people of war who were with him went up and drew near; and they came before the city and camped on the north side of Ai. Now a valley lay between them and Ai</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582517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8:1-35】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他挑了约有五千人，使他们埋伏在伯特利和艾城的中间，就是在艾城的西边。</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 he took about five thousand men and set them in ambush between Bethel and Ai, on the west side of the city.</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于是安置了百姓，就是城北的全军和城西的伏兵。这夜约书亚进入山谷之中。</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when they had set the people, all the army that was on the north of the city, and its rear guard on the west of the city, Joshua went that night into the midst of the valley.</a:t>
            </a:r>
          </a:p>
        </p:txBody>
      </p:sp>
    </p:spTree>
    <p:extLst>
      <p:ext uri="{BB962C8B-B14F-4D97-AF65-F5344CB8AC3E}">
        <p14:creationId xmlns:p14="http://schemas.microsoft.com/office/powerpoint/2010/main" val="13091846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8:1-35】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艾城的王看见这景况，就和全城的人，清早急忙起来，按所定的时候，出到亚拉巴前，要与以色列人交战，王却不知道在城后有伏兵</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it happened, when the king of Ai saw it, that the men of the city hurried and rose early and went out against Israel to battle, he and all his people, at an appointed place before the plain. But he did not know that there was an ambush against him behind the city</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205758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8:1-35】</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约书亚和以色列众人在他们面前装败，往那通旷野的路逃跑</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Joshua and all Israel made as if they were beaten before them, and fled by the way of the wilderness.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城内的众民都被招聚，追赶他们。艾城人追赶的时候，就被引诱离开城</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all the people who were in Ai were called together to pursue them. And they pursued Joshua and were drawn away from the city</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948177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16516</TotalTime>
  <Words>2561</Words>
  <Application>Microsoft Office PowerPoint</Application>
  <PresentationFormat>全屏显示(4:3)</PresentationFormat>
  <Paragraphs>94</Paragraphs>
  <Slides>23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23</vt:i4>
      </vt:variant>
    </vt:vector>
  </HeadingPairs>
  <TitlesOfParts>
    <vt:vector size="30"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1597</cp:revision>
  <dcterms:created xsi:type="dcterms:W3CDTF">2014-02-25T17:54:08Z</dcterms:created>
  <dcterms:modified xsi:type="dcterms:W3CDTF">2022-11-04T17:07:17Z</dcterms:modified>
</cp:coreProperties>
</file>