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2866" r:id="rId2"/>
    <p:sldId id="3448" r:id="rId3"/>
    <p:sldId id="3449" r:id="rId4"/>
    <p:sldId id="3450" r:id="rId5"/>
    <p:sldId id="3451" r:id="rId6"/>
    <p:sldId id="3452" r:id="rId7"/>
    <p:sldId id="3453" r:id="rId8"/>
    <p:sldId id="3454" r:id="rId9"/>
    <p:sldId id="3455" r:id="rId10"/>
    <p:sldId id="3456" r:id="rId11"/>
    <p:sldId id="3457" r:id="rId12"/>
    <p:sldId id="3458" r:id="rId13"/>
    <p:sldId id="3459" r:id="rId14"/>
    <p:sldId id="3460" r:id="rId15"/>
    <p:sldId id="2916" r:id="rId16"/>
    <p:sldId id="3356" r:id="rId17"/>
    <p:sldId id="3428"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76" d="100"/>
          <a:sy n="76" d="100"/>
        </p:scale>
        <p:origin x="114" y="8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2022/11/10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2022/11/10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2022/11/10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2022/11/10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2022/11/10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2022/11/10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2022/11/10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2022/11/10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2022/11/10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2022/11/10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2022/11/10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2022/11/10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2022/11/10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2022/11/10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约旦河西，住山地、高原，并对着黎巴嫩山沿大海一带的诸王，就是赫人、亚摩利人、迦南人、比利洗人、希未人、耶布斯人的诸王，听见这事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when all the kings who were on this side of the Jordan, in the hills and in the lowland and in all the coasts of the Great Sea toward Lebanon—the Hittite, the Amorite, the Canaanite,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Perizzite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Hivite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Jebusite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—heard about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就都聚集，同心合意地要与约书亚和以色列人争战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gathered together to fight with Joshua and Israel with one accord.</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我们要如此待他们，容他们活着，免得有忿怒因我们所起的誓临到我们身上。”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we will do to them: We will let them live, lest wrath be upon us because of the oath which we swore to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首领又对会众说：“要容他们活着。”于是他们为全会众作了劈柴挑水的人，正如首领对他们所说的话。</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rulers said to them, “Let them live, but let them be woodcutters and water carriers for all the congregation, as the rulers had promised them.”</a:t>
            </a:r>
          </a:p>
        </p:txBody>
      </p:sp>
    </p:spTree>
    <p:extLst>
      <p:ext uri="{BB962C8B-B14F-4D97-AF65-F5344CB8AC3E}">
        <p14:creationId xmlns:p14="http://schemas.microsoft.com/office/powerpoint/2010/main" val="12797409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约书亚召了他们来，对他们说：“为什么欺哄我们说：‘我们离你们甚远’呢？其实你们是住在我们中间。</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Joshua called for them, and he spoke to them, saying, “Why have you deceived us, saying, ‘We are very far from you,’ when you dwell near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现在你们是被咒诅的！你们中间的人必断不了作奴仆，为我　神的殿作劈柴挑水的人。”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you are cursed, and none of you shall be freed from being slaves—woodcutters and water carriers for the house of my God.”</a:t>
            </a:r>
          </a:p>
        </p:txBody>
      </p:sp>
    </p:spTree>
    <p:extLst>
      <p:ext uri="{BB962C8B-B14F-4D97-AF65-F5344CB8AC3E}">
        <p14:creationId xmlns:p14="http://schemas.microsoft.com/office/powerpoint/2010/main" val="2422392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他们回答约书亚说：“因为有人实在告诉你的仆人，耶和华你的　神曾吩咐他的仆人摩西，把这全地赐给你们，并在你们面前灭绝这地的一切居民；所以我们为你们的缘故甚怕丧命，就行了这事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answered Joshua and said, “Because your servants were clearly told that the Lord your God commanded His servant Moses to give you all the land, and to destroy all the inhabitants of the land from before you; therefore we were very much afraid for our lives because of you, and have done this thing</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458618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现在我们在你手中，你以怎样待我们为善为正，就怎样作吧！”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here we are, in your hands; do with us as it seems good and right to do to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于是约书亚这样待他们，救他们脱离以色列人的手，以色列人就没有杀他们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did to them, and delivered them out of the hand of the children of Israel, so that they did not kill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475909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当日约书亚使他们在耶和华所要选择的地方，为会众和耶和华的坛作劈柴挑水的人，直到今日。</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that day Joshua made them woodcutters and water carriers for the congregation and for the altar of the Lord, in the place which He would choose, even to this day.</a:t>
            </a:r>
          </a:p>
        </p:txBody>
      </p:sp>
    </p:spTree>
    <p:extLst>
      <p:ext uri="{BB962C8B-B14F-4D97-AF65-F5344CB8AC3E}">
        <p14:creationId xmlns:p14="http://schemas.microsoft.com/office/powerpoint/2010/main" val="16918303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迦</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南诸王合谋要与以色列为敌（</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1,2</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1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基遍的居民设计欺骗</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遍人冒充是从远方来的（</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3-13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约书亚和以色列人与基遍人立和约，然后发现被基遍人欺骗（</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14-18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书亚决定不加害基遍人（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19-27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受骗</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上当的以色列</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胜利之后忘记</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警醒</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没有凡事求问</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擅自作主与当灭之敌立和约，不守本位</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诡计</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得逞的基遍的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居民</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暂时保全</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性命</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世世代代失去人身</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自己</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咒诅变为祝福</a:t>
            </a:r>
          </a:p>
        </p:txBody>
      </p:sp>
    </p:spTree>
    <p:extLst>
      <p:ext uri="{BB962C8B-B14F-4D97-AF65-F5344CB8AC3E}">
        <p14:creationId xmlns:p14="http://schemas.microsoft.com/office/powerpoint/2010/main" val="29205652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请每位弟兄姊妹列举一个圣经中 “因为在自认为的‘小事’上没有求问神而擅自行动，从而导致严重后果” 的事例？</a:t>
            </a:r>
          </a:p>
          <a:p>
            <a:pPr marL="0"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分享自己过往的信仰经历（如有），因为自己在“小事”上谨守遵行了神的心意，从而避免了日后可能发生的可怕后果。</a:t>
            </a:r>
          </a:p>
          <a:p>
            <a:pPr marL="0"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对比欺骗以色列人的</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基遍人</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和主耶稣所说的“</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不义的管家（路</a:t>
            </a:r>
            <a:r>
              <a:rPr lang="en-US" altLang="zh-CN"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”的相似之处。不义的管家舍弃了什么？换取了什么？基遍人舍弃了什么？换取了什么？给我们怎样的提醒？</a:t>
            </a: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基遍的居民听见约书亚向耶利哥和艾城所行的事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when the inhabitants of Gibeon heard what Joshua had done to Jericho and Ai,</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就设诡计，假充使者，拿旧口袋和破裂缝补的旧皮酒袋驮在驴上；</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they worked craftily, and went and pretended to be ambassadors. And they took old sacks on their donkeys, old wineskins torn and mended,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将补过的旧鞋穿在脚上，把旧衣服穿在身上。他们所带的饼都是干的，长了霉了。</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old and patched sandals on their feet, and old garments on themselves; and all the bread of their provision was dry and moldy.</a:t>
            </a:r>
          </a:p>
        </p:txBody>
      </p:sp>
    </p:spTree>
    <p:extLst>
      <p:ext uri="{BB962C8B-B14F-4D97-AF65-F5344CB8AC3E}">
        <p14:creationId xmlns:p14="http://schemas.microsoft.com/office/powerpoint/2010/main" val="3663785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他们到吉甲营中见约书亚，对他和以色列人说：“我们是从远方来的，现在求你与我们立约。”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went to Joshua, to the camp at Gilgal, and said to him and to the men of Israel, “We have come from a far country; now therefore, make a covenant with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以色列人对这些希未人说：“只怕你们是住在我们中间的，若是这样，怎能和你们立约呢？”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of Israel said to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Hivites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“Perhaps you dwell among us; so how can we make a covenant with you?”</a:t>
            </a:r>
          </a:p>
        </p:txBody>
      </p:sp>
    </p:spTree>
    <p:extLst>
      <p:ext uri="{BB962C8B-B14F-4D97-AF65-F5344CB8AC3E}">
        <p14:creationId xmlns:p14="http://schemas.microsoft.com/office/powerpoint/2010/main" val="231528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他们对约书亚说：“我们是你的仆人。”约书亚问他们说：“你们是什么人？是从哪里来的？”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said to Joshua, “We are your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servants.”And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Joshua said to them, “Who are you, and where do you come from?”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他们回答说：“仆人从极远之地而来，是因听见耶和华你　神的名声和他在埃及所行的一切事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said to him: “From a very far country your servants have come, because of the name of the Lord your God; for we have heard of His fame, and all that He did in Egypt,</a:t>
            </a:r>
          </a:p>
        </p:txBody>
      </p:sp>
    </p:spTree>
    <p:extLst>
      <p:ext uri="{BB962C8B-B14F-4D97-AF65-F5344CB8AC3E}">
        <p14:creationId xmlns:p14="http://schemas.microsoft.com/office/powerpoint/2010/main" val="9951561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并他向约旦河东的两个亚摩利王，就是希实本王西宏和在亚斯他录的巴珊王噩一切所行的事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all that He did to the two kings of the Amorites who were beyond the Jordan—to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king of Bashan, who was at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Ashtaroth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我们的长老和我们那地的一切居民对我们说：‘你们手里要带着路上用的食物，去迎接以色列人，对他们说：我们是你们的仆人，现在求你们与我们立约。’</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Therefore our elders and all the inhabitants of our country spoke to us, saying, ‘Take provisions with you for the journey, and go to meet them, and say to them, “We are your servants; now therefore, make a covenant with us.”’</a:t>
            </a:r>
          </a:p>
        </p:txBody>
      </p:sp>
    </p:spTree>
    <p:extLst>
      <p:ext uri="{BB962C8B-B14F-4D97-AF65-F5344CB8AC3E}">
        <p14:creationId xmlns:p14="http://schemas.microsoft.com/office/powerpoint/2010/main" val="24653195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我们出来要往你们这里来的日子，从家里带出来的这饼还是热的。看哪，现在都干了，长了霉了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bread of ours we took hot for our provision from our houses on the day we departed to come to you. But now look, it is dry and moldy.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这皮酒袋，我们盛酒的时候还是新的，看哪，现在已经破裂。我们这衣服和鞋，因为道路甚远，也都穿旧了。”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these wineskins which we filled were new, and see, they are torn; and these our garments and our sandals have become old because of the very long journey.”</a:t>
            </a:r>
          </a:p>
        </p:txBody>
      </p:sp>
    </p:spTree>
    <p:extLst>
      <p:ext uri="{BB962C8B-B14F-4D97-AF65-F5344CB8AC3E}">
        <p14:creationId xmlns:p14="http://schemas.microsoft.com/office/powerpoint/2010/main" val="14103191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以色列人受了他们些食物，并没有求问耶和华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of Israel took some of their provisions; but they did not ask counsel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于是约书亚与他们讲和，与他们立约，容他们活着，会众的首领也向他们起誓</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Joshua made peace with them, and made a covenant with them to let them live; and the rulers of the congregation swore to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42827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以色列人与他们立约之后，过了三天，才听见他们是近邻，住在以色列人中间的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at the end of three days, after they had made a covenant with them, that they heard that they were their neighbors who dwelt near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以色列人起行，第三天到了他们的城邑，就是基遍、基非拉、比录、基列耶琳。</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children of Israel journeyed and came to their cities on the third day. Now their cities were Gibeon,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Chephirah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Beeroth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Jearim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7784321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9:1-27】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因为会众的首领已经指着耶和华以色列的　神向他们起誓，所以以色列人不击杀他们。全会众就向首领发怨言。</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 children of Israel did not attack them, because the rulers of the congregation had sworn to them by the Lord God of Israel. And all the congregation complained against the rulers.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众首领对全会众说：“我们已经指着耶和华以色列的　神向他们起誓，现在我们不能害他们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the rulers said to all the congregation, “We have sworn to them by the Lord God of Israel; now therefore, we may not touch them.</a:t>
            </a:r>
          </a:p>
        </p:txBody>
      </p:sp>
    </p:spTree>
    <p:extLst>
      <p:ext uri="{BB962C8B-B14F-4D97-AF65-F5344CB8AC3E}">
        <p14:creationId xmlns:p14="http://schemas.microsoft.com/office/powerpoint/2010/main" val="5473454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16559</TotalTime>
  <Words>1433</Words>
  <Application>Microsoft Office PowerPoint</Application>
  <PresentationFormat>全屏显示(4:3)</PresentationFormat>
  <Paragraphs>90</Paragraphs>
  <Slides>18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18</vt:i4>
      </vt:variant>
    </vt:vector>
  </HeadingPairs>
  <TitlesOfParts>
    <vt:vector size="25"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1606</cp:revision>
  <dcterms:created xsi:type="dcterms:W3CDTF">2014-02-25T17:54:08Z</dcterms:created>
  <dcterms:modified xsi:type="dcterms:W3CDTF">2022-11-10T16:58:40Z</dcterms:modified>
</cp:coreProperties>
</file>