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5"/>
  </p:notesMasterIdLst>
  <p:handoutMasterIdLst>
    <p:handoutMasterId r:id="rId16"/>
  </p:handoutMasterIdLst>
  <p:sldIdLst>
    <p:sldId id="2866" r:id="rId2"/>
    <p:sldId id="3524" r:id="rId3"/>
    <p:sldId id="3525" r:id="rId4"/>
    <p:sldId id="3526" r:id="rId5"/>
    <p:sldId id="3527" r:id="rId6"/>
    <p:sldId id="3528" r:id="rId7"/>
    <p:sldId id="3529" r:id="rId8"/>
    <p:sldId id="3530" r:id="rId9"/>
    <p:sldId id="3531" r:id="rId10"/>
    <p:sldId id="3532" r:id="rId11"/>
    <p:sldId id="2916" r:id="rId12"/>
    <p:sldId id="3356" r:id="rId13"/>
    <p:sldId id="1098"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以色列人在迦南地所得的产业，就是祭司以利亚撒和嫩的儿子约书亚，并以色列各支派的族长所分给他们的，都记在下面，</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are the areas which the children of Israel inherited in the land of Canaan, which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Joshua the son of Nun, and the heads of the fathers of the tribes of the children of Israel distributed as an inheritance to them.</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是照耶和华藉摩西所吩咐的，把产业拈阄分给九个半支派。</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Their inheritance was by lot, as the Lord had commanded by the hand of Moses, for the nine tribes and the half-tribe.</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希伯仑从前名叫基列亚巴。亚巴是亚衲族中最尊大的人。于是国中太平，没有争战了。</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name of Hebron formerly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Arba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Arba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was the greatest man among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the land had rest from war.</a:t>
            </a:r>
          </a:p>
        </p:txBody>
      </p:sp>
    </p:spTree>
    <p:extLst>
      <p:ext uri="{BB962C8B-B14F-4D97-AF65-F5344CB8AC3E}">
        <p14:creationId xmlns:p14="http://schemas.microsoft.com/office/powerpoint/2010/main" val="2911361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圣经用</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两</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方法</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计算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以色列十二支派</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记述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约但河西面分给九个半支派的土地</a:t>
            </a:r>
            <a:endPar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迦</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勒向约书</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亚要求得</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希伯</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仑地（山地）</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勒</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外邦人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勇气</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认识神</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信心</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渴望得到神的赏赐（应许）</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专心跟从</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认识</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——&gt;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信靠神</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——&gt;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渴慕得到神的赏赐（应许）</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——&gt;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行动</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1/2)</a:t>
            </a:r>
          </a:p>
          <a:p>
            <a:pPr marL="514350" indent="-5143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迦</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勒要求约书亚将迦</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勒指定</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的土地分配给他，</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这被称为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“高尚的要求”。讨论：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为什么这要求</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被称为“高尚的要求”？圣经中</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还有哪些“高尚的要求”？</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startAt="2"/>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神的旨意和人的责任</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两方面</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，什么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原因</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促使已超</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85</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岁的迦勒，</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他的信心、勇气和力量</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仍没减少</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和他</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40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年前一样</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startAt="2"/>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buFont typeface="Arial" panose="020B0604020202020204" pitchFamily="34" charset="0"/>
              <a:buAutoNum type="arabicParenR" startAt="2"/>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什么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是我们心中</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尚未</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被征服的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“高山”？</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我们心中还有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哪些“高山”</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仍被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仇敌占据</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，仍没有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被神征服（向神降服）？我们有没有向神求</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，主动去</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征服</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这些心中的“高山”？</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原来摩西在约旦河东，已经把产业分给那两个半支派，只是在他们中间没有把产业分给利未人</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Moses had given the inheritance of the two tribes and the half-tribe on the other side of the Jordan; but to the Levites he had given no inheritance among them.</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因为约瑟的子孙是两个支派，就是玛拿西和以法莲，所以没有把地分给利未人。但给他们城邑居住，并城邑的郊野，可以牧养他们的牲畜，安置他们的财物</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children of Joseph were two tribes: Manasseh and Ephraim. And they gave no part to the Levites in the land, except cities to dwell in, with their common-lands for their livestock and their property.</a:t>
            </a:r>
          </a:p>
        </p:txBody>
      </p:sp>
    </p:spTree>
    <p:extLst>
      <p:ext uri="{BB962C8B-B14F-4D97-AF65-F5344CB8AC3E}">
        <p14:creationId xmlns:p14="http://schemas.microsoft.com/office/powerpoint/2010/main" val="3683381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耶和华怎样吩咐摩西，以色列人就照样行，把地分了。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the Lord had commanded Moses, so the children of Israel did; and they divided the land.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那时犹大人来到吉甲见约书亚，有基尼洗族耶孚尼的儿子迦勒对约书亚说：“耶和华在加低斯巴尼亚指着我与你对神人摩西所说的话，你都知道了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children of Judah came to Joshua in Gilgal. And Caleb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Kenizzite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him: “You know the word which the Lord said to Moses the man of God concerning you and me in Kadesh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229079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耶和华的仆人摩西，从加低斯巴尼亚打发我窥探这地，那时我正四十岁，我按着心意回报他</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was forty years old when Moses the servant of the Lord sent me from Kadesh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spy out the land, and I brought back word to him as it was in my heart.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然而同我上去的众弟兄，使百姓的心消化，但我专心跟从耶和华我的　神。</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Nevertheless my brethren who went up with me made the heart of the people melt, but I wholly followed the Lord my God.</a:t>
            </a:r>
          </a:p>
        </p:txBody>
      </p:sp>
    </p:spTree>
    <p:extLst>
      <p:ext uri="{BB962C8B-B14F-4D97-AF65-F5344CB8AC3E}">
        <p14:creationId xmlns:p14="http://schemas.microsoft.com/office/powerpoint/2010/main" val="105198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当日摩西起誓说：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‘你脚所踏之地，定要归你和你的子孙永远为业，因为你专心跟从耶和华我的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swore on that day, saying, ‘Surely the land where your foot has trodden shall be your inheritance and your children’s forever, because you have wholly followed the Lord my God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47289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自从耶和华对摩西说这话的时候，耶和华照他所应许的，使我存活这四十五年，其间以色列人在旷野行走。看哪，现今我八十五岁了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now, behold, the Lord has kept me alive, as He said, these forty-five years, ever since the Lord spoke this word to Moses while Israel wandered in the wilderness; and now, here I am this day, eighty-five years old.</a:t>
            </a:r>
          </a:p>
        </p:txBody>
      </p:sp>
    </p:spTree>
    <p:extLst>
      <p:ext uri="{BB962C8B-B14F-4D97-AF65-F5344CB8AC3E}">
        <p14:creationId xmlns:p14="http://schemas.microsoft.com/office/powerpoint/2010/main" val="1862530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我还是强壮，像摩西打发我去的那天一样。无论是争战、是出入，我的力量那时如何，现在还是如何</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yet I am as strong this day as on the day that Moses sent me; just as my strength was then, so now is my strength for war, both for going out and for coming in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73824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求你将耶和华那日应许我的这山地给我，那里有亚衲族人，并宽大坚固的城，你也曾听见了。或者耶和华照他所应许的与我同在，我就把他们赶出去。”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give me this mountain of which the Lord spoke in that day; for you heard in that day how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were there, and that the cities were great and fortified. It may be that the Lord will be with me, and I shall be able to drive them out as the Lord said.”</a:t>
            </a:r>
          </a:p>
        </p:txBody>
      </p:sp>
    </p:spTree>
    <p:extLst>
      <p:ext uri="{BB962C8B-B14F-4D97-AF65-F5344CB8AC3E}">
        <p14:creationId xmlns:p14="http://schemas.microsoft.com/office/powerpoint/2010/main" val="3772521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14:1-15】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于是约书亚为耶孚尼的儿子迦勒祝福，将希伯仑给他为业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blessed him, and gave Hebron to Caleb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as an inheritance.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所以希伯仑作了基尼洗族耶孚尼的儿子迦勒的产业，直到今日，因为他专心跟从耶和华以色列的　神。</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Hebron therefore became the inheritance of Caleb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Kenizzite</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this day, because he wholly followed the Lord God of Israel.</a:t>
            </a:r>
          </a:p>
        </p:txBody>
      </p:sp>
    </p:spTree>
    <p:extLst>
      <p:ext uri="{BB962C8B-B14F-4D97-AF65-F5344CB8AC3E}">
        <p14:creationId xmlns:p14="http://schemas.microsoft.com/office/powerpoint/2010/main" val="1090798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16801</TotalTime>
  <Words>1121</Words>
  <Application>Microsoft Office PowerPoint</Application>
  <PresentationFormat>全屏显示(4:3)</PresentationFormat>
  <Paragraphs>53</Paragraphs>
  <Slides>13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1648</cp:revision>
  <dcterms:created xsi:type="dcterms:W3CDTF">2014-02-25T17:54:08Z</dcterms:created>
  <dcterms:modified xsi:type="dcterms:W3CDTF">2023-01-13T20:27:48Z</dcterms:modified>
</cp:coreProperties>
</file>