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2866" r:id="rId2"/>
    <p:sldId id="3533" r:id="rId3"/>
    <p:sldId id="3534" r:id="rId4"/>
    <p:sldId id="3535" r:id="rId5"/>
    <p:sldId id="3536" r:id="rId6"/>
    <p:sldId id="3537" r:id="rId7"/>
    <p:sldId id="3538" r:id="rId8"/>
    <p:sldId id="3539" r:id="rId9"/>
    <p:sldId id="3540" r:id="rId10"/>
    <p:sldId id="3541" r:id="rId11"/>
    <p:sldId id="3542" r:id="rId12"/>
    <p:sldId id="3543" r:id="rId13"/>
    <p:sldId id="3544" r:id="rId14"/>
    <p:sldId id="3545" r:id="rId15"/>
    <p:sldId id="3546" r:id="rId16"/>
    <p:sldId id="3547" r:id="rId17"/>
    <p:sldId id="3548" r:id="rId18"/>
    <p:sldId id="3549" r:id="rId19"/>
    <p:sldId id="3550" r:id="rId20"/>
    <p:sldId id="3551" r:id="rId21"/>
    <p:sldId id="3552" r:id="rId22"/>
    <p:sldId id="3553" r:id="rId23"/>
    <p:sldId id="2916" r:id="rId24"/>
    <p:sldId id="3356" r:id="rId25"/>
    <p:sldId id="3554" r:id="rId26"/>
    <p:sldId id="1098" r:id="rId2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69" d="100"/>
          <a:sy n="69" d="100"/>
        </p:scale>
        <p:origin x="-138" y="-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2023/1/27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犹大支派按着宗族拈阄所得之地是在尽南边，到以东的交界，向南直到寻的旷野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this was the lot of the tribe of the children of Judah according to their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families:The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border of Edom at the Wilderness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southward was the extreme southern boundary.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他们的南界，是从盐海的尽边，就是从朝南的海汊起，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their southern border began at the shore of the Salt Sea, from the bay that faces southward.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迦勒兄弟基纳斯的儿子俄陀聂夺取了那城，迦勒就把女儿押撒给他为妻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Othniel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Kenaz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brother of Caleb, took it; and he gave him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Achsah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his daughter as wife.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押撒过门的时候，劝丈夫向她父亲求一块田，押撒一下驴，迦勒问她说：“你要什么？”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was so, when she came to him, that she persuaded him to ask her father for a field. So she dismounted from her donkey, and Caleb said to her, “What do you wish?”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她说：“求你赐福给我，你既将我安置在南地，求你也给我水泉。”她父亲就把上泉下泉赐给她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answered, “Give me a blessing; since you have given me land in the South, give me also springs of water.” So he gave her the upper springs and the lower springs.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以下是犹大支派按着宗族所得的产业：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This was the inheritance of the tribe of the children of Judah according to their families: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犹大支派尽南边的城邑，与以东交界相近的，就是甲薛、以得、雅姑珥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cities at the limits of the tribe of the children of Judah, toward the border of Edom in the South, were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Kabzeel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Eder,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Jagur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基拿、底摩拿、亚大达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Kinah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Dimonah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Adadah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基低斯、夏琐、以提楠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Kedesh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Ithnan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西弗、提炼、比亚绿、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Ziph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Telem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Bealoth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夏琐哈大他、加略希斯仑（加略希斯仑就是夏琐）、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Hadattah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Kerioth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Hezron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(which is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亚曼、示玛、摩拉大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Amam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Shema,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Moladah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哈萨迦大、黑实门、伯帕列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Hazar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Gaddah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Heshmon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Beth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Pelet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哈萨书亚、别是巴、比斯约他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Hazar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Shual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Beersheba,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Bizjothjah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巴拉、以因、以森、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Baalah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Ijim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Ezem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伊勒多腊、基失、何珥玛、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Eltolad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Chesil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Hormah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洗革拉、麦玛拿、三撒拿、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Ziklag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Madmannah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Sansannah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利巴勿、实忻、亚因、临门，共二十九座城，还有属城的村庄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Lebaoth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Shilhim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Ain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Rimmon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all the cities are twenty-nine, with their villages.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在高原有以实陶、琐拉、亚实拿、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lowland: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Eshtaol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Zorah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Ashnah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撒挪亚、隐干宁、他普亚、以楠、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Zanoah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Gannim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Tappuah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耶末、亚杜兰、梭哥、亚西加、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Jarmuth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Adullam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Socoh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Azekah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色拉音，亚底他音，基底拉、基底罗他音，共十四座城，还有属城的村庄。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Sharaim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Adithaim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Gederah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Gederothaim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fourteen cities with their villages;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又有洗楠、哈大沙、麦大迦得、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Zenan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Hadashah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Migdal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Gad,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底连、米斯巴、约帖、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Dilean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Mizpah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Joktheel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拉吉、波斯加、伊矶伦、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Lachish,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Bozkath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Eglon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迦本、拉幔、基提利、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Cabbon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Lahmas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Kithlish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基低罗、伯大衮、拿玛、玛基大，共十六座城，还有属城的村庄。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Gederoth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Beth Dagon,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Naamah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Makkedah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sixteen cities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又有立拿、以帖、亚珊、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Libnah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Ether,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Ashan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益弗他、亚实拿、尼悉、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Jiphtah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Ashnah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Nezib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基伊拉、亚革悉、玛利沙，共九座城，还有属城的村庄。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Keilah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Achzib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Mareshah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nine cities with their villages;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又有以革伦和属以革伦的镇市村庄。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Ekron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with its towns and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从以革伦直到海，一切靠近亚实突之地，并属其地的村庄。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Ekron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the sea, all that lay near Ashdod,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47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亚实突和属亚实突的镇市村庄，迦萨和属迦萨的镇市村庄，直到埃及小河，并大海和靠近大海之地。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Ashdod with its towns and villages, Gaza with its towns and villages—as far as the Brook of Egypt and the Great Sea with its coastline.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在山地有沙密、雅提珥、梭哥、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in the mountain country: Shamir,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Jattir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Sochoh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大拿、基列萨拿（基列萨拿就是底璧）、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Dannah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Sannah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(which is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Debir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亚拿伯、以实提莫、亚念、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Anab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Eshtemoh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Anim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歌珊、何伦、基罗，共十一座城，还有属城的村庄。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Goshen, Holon,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Giloh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eleven cities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又有亚拉、度玛、以珊、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Arab,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Dumah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Eshean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通到亚克拉滨坡的南边，接连到寻，上到加低斯巴尼亚的南边，又过希斯仑，上到亚达珥，绕到甲加，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it went out to the southern side of the Ascent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Akrabbim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passed along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ascended on the south side of Kadesh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Barnea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passed along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Hezron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went up to Adar, and went around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Karkaa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接连到押们，通到埃及小河，直通到海为止。这就是他们的南界。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there it passed toward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Azmon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went out to the Brook of Egypt; and the border ended at the sea. This shall be your southern border.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雅农、伯他普亚、亚非加、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Janum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Beth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Tappuah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Aphekah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宏他、基列亚巴（基列亚巴就是希伯仑）、洗珥，共九座城，还有属城的村庄。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Humtah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Arba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(which is Hebron), and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nine cities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又有玛云、迦密、西弗、淤他、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Maon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Carmel,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Ziph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Juttah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耶斯列、约甸、撒挪亚、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Jokdeam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Zanoah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该隐、基比亚、亭纳，共十座城，还有属城的村庄。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Kain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Gibeah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Timnah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ten cities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又有哈忽、伯夙、基突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Halhul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Beth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Zur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Gedor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玛腊、伯亚诺、伊勒提君，共六座城，还有属城的村庄。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Maarath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Beth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Eltekon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six cities with their villages;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又有基列巴力（基列巴力就是基列耶琳）、拉巴，共两座城，还有属城的村庄。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Baal (which is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Jearim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Rabbah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two cities with their villages.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在旷野有伯亚拉巴、密丁、西迦迦、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wilderness: Beth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Arabah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Middin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Secacah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匿珊、盐城、隐基底，共六座城，还有属城的村庄。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Nibshan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City of Salt,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Gedi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six cities with their villages.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至于住耶路撒冷的耶布斯人，犹大人不能把他们赶出去，耶布斯人却在耶路撒冷与犹大人同住，直到今日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Jebusites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inhabitants of Jerusalem, the children of Judah could not drive them out; but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Jebusites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dwell with the children of Judah at Jerusalem to this day.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   经文简述：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犹大产业的疆界（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希伯仑以及附近的地给迦勒（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在犹大地中的一些城（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20-63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</p:txBody>
      </p:sp>
    </p:spTree>
    <p:extLst>
      <p:ext uri="{BB962C8B-B14F-4D97-AF65-F5344CB8AC3E}">
        <p14:creationId xmlns:p14="http://schemas.microsoft.com/office/powerpoint/2010/main" val="34134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支派的</a:t>
            </a: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领地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四面受敌（参创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49:8-9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葡萄园之地（参创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49:11-12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君王之地（创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49:10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1656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勒夺取希伯仑的</a:t>
            </a: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山地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迦勒赶出亚衲人的三个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族长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迦勒率众攻克底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璧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迦勒赐给女儿押撒水泉</a:t>
            </a:r>
          </a:p>
        </p:txBody>
      </p:sp>
    </p:spTree>
    <p:extLst>
      <p:ext uri="{BB962C8B-B14F-4D97-AF65-F5344CB8AC3E}">
        <p14:creationId xmlns:p14="http://schemas.microsoft.com/office/powerpoint/2010/main" val="45501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分享讨论：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：为什么犹大支派作为以色列人战胜迦南人的 “主力功臣”支派，并没有被分配到平安的地界享福，却被分配到“四面受敌”的土地？这给我们带来怎样的提醒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勒赐给女儿的，超过女儿向迦勒所求的。分享自己的信仰经历，“神后来赐给我的，超过我起初向神所求的”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勒的女婿俄陀聂后来成为以色列人的第一个士师。根据约书亚记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章的记载，讨论为什么俄陀聂将来会被神兴起成为以色列人的第一个士师？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东界是从盐海南边到约旦河口；北界，是从约旦河口的海汊起，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east border was the Salt Sea as far as the mouth of the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Jordan.And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border on the northern quarter began at the bay of the sea at the mouth of the Jordan.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上到伯曷拉，过伯亚拉巴的北边，上到流便之子波罕的盘石。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border went up to Beth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Hoglah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passed north of Beth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Arabah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the border went up to the stone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Bohan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Reuben.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从亚割谷往北，上到底璧，直向河南亚都冥坡对面的吉甲。又接连到隐示麦泉，直通到隐罗结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border went up toward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Debir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from the Valley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Achor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it turned northward toward Gilgal, which is before the Ascent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Adummim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which is on the south side of the valley. The border continued toward the waters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Shemesh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ended at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Rogel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上到欣嫩子谷，贴近耶布斯的南界（耶布斯就是耶路撒冷）。又上到欣嫩谷西边的山顶，就是在利乏音谷极北的边界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border went up by the Valley of the Son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Hinnom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the southern slope of the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Jebusite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city (which is Jerusalem). The border went up to the top of the mountain that lies before the Valley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Hinnom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westward, which is at the end of the Valley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Rephaim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northward.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又从山顶延到尼弗多亚的水源，通到以弗仑山的城邑，又延到巴拉（巴拉就是基列耶琳）。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border went around from the top of the hill to the fountain of the water of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Nephtoah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extended to the cities of Mount Ephron. And the border went around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Baalah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(which is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Jearim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又从巴拉往西绕到西珥山，接连到耶琳山的北边（耶琳就是基撒仑）。又下到伯示麦过亭纳，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border turned westward from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Baalah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Mount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Seir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passed along to the side of Mount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Jearim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on the north (which is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Chesalon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), went down to Beth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Shemesh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passed on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Timnah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通到以革伦北边，延到施基仑，接连到巴拉山，又通到雅比聂，直通到海为止。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border went out to the side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Ekron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northward. Then the border went around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Shicron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passed along to Mount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Baalah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extended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Jabneel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the border ended at the sea.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西界就是大海和靠近大海之地，这是犹大人按着宗族所得之地四围的交界。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west border was the coastline of the Great Sea. This is the boundary of the children of Judah all around according to their families.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约书亚照耶和华所吩咐的，将犹大人中的一段地，就是基列亚巴，分给耶孚尼的儿子迦勒。亚巴是亚衲族的始祖（基列亚巴就是希伯仑）。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to Caleb the son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Jephunneh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gave a share among the children of Judah, according to the commandment of the Lord to Joshua, namely,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Arba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which is Hebron (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Arba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was the father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Anak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迦勒就从那里赶出亚衲族的三个族长，就是示筛、亚希幔、挞买。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Caleb drove out the three sons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Anak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from there: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Sheshai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Ahiman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Talmai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children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Anak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Joshua 15:1-63】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又从那里上去，攻击底璧的居民，这底璧从前名叫基列西弗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went up from there to the inhabitants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Debir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(formerly the name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Debir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was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Sepher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迦勒说：“谁能攻打基列西弗，将城夺取，我就把我女儿押撒给他为妻。”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Caleb said, “He who attacks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Kirjath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Sepher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takes it, to him I will give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Achsah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my daughter as wife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16827</TotalTime>
  <Words>2621</Words>
  <Application>Microsoft Office PowerPoint</Application>
  <PresentationFormat>全屏显示(4:3)</PresentationFormat>
  <Paragraphs>126</Paragraphs>
  <Slides>26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Windows 用户</cp:lastModifiedBy>
  <cp:revision>1651</cp:revision>
  <dcterms:created xsi:type="dcterms:W3CDTF">2014-02-25T17:54:08Z</dcterms:created>
  <dcterms:modified xsi:type="dcterms:W3CDTF">2023-01-27T23:31:49Z</dcterms:modified>
</cp:coreProperties>
</file>