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7"/>
  </p:notesMasterIdLst>
  <p:handoutMasterIdLst>
    <p:handoutMasterId r:id="rId18"/>
  </p:handoutMasterIdLst>
  <p:sldIdLst>
    <p:sldId id="2866" r:id="rId2"/>
    <p:sldId id="3673" r:id="rId3"/>
    <p:sldId id="3674" r:id="rId4"/>
    <p:sldId id="3675" r:id="rId5"/>
    <p:sldId id="3676" r:id="rId6"/>
    <p:sldId id="3677" r:id="rId7"/>
    <p:sldId id="3678" r:id="rId8"/>
    <p:sldId id="3679" r:id="rId9"/>
    <p:sldId id="3680" r:id="rId10"/>
    <p:sldId id="3681" r:id="rId11"/>
    <p:sldId id="3581" r:id="rId12"/>
    <p:sldId id="3356" r:id="rId13"/>
    <p:sldId id="3672" r:id="rId14"/>
    <p:sldId id="3682" r:id="rId15"/>
    <p:sldId id="1098" r:id="rId1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p:scale>
          <a:sx n="80" d="100"/>
          <a:sy n="80" d="100"/>
        </p:scale>
        <p:origin x="-150" y="-77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2023/5/26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2023/5/26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2023/5/26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2023/5/26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2023/5/26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2023/5/26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2023/5/26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2023/5/26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2023/5/26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2023/5/26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2023/5/26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2023/5/26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2023/5/26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2023/5/26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Joshua 23:1-16】</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耶和华使以色列人安静，不与四围的一切仇敌争战，已经多日。约书亚年纪老迈</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it came to pass, a long time after the Lord had given rest to Israel from all their enemies round about, that Joshua was old, advanced in age.</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就把以色列众人的长老、族长、审判官，并官长都召了来，对他们说：“我年纪已经老迈</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Joshua called for all Israel, for their elders, for their heads, for their judges, and for their officers, and said to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them:“I</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am old, advanced in age.</a:t>
            </a: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Joshua 23:1-16】</a:t>
            </a:r>
          </a:p>
          <a:p>
            <a:pPr marL="0" indent="0" algn="just">
              <a:lnSpc>
                <a:spcPct val="112000"/>
              </a:lnSpc>
              <a:buNone/>
            </a:pPr>
            <a:r>
              <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你们若违背耶和华你们　神吩咐你们所守的约，去侍奉别神，叩拜他，耶和华的怒气必向你们发作，使你们在祂所赐的美地上速速灭亡。</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you have transgressed the covenant of the Lord your God, which He commanded you, and have gone and served other gods, and bowed down to them, then the anger of the Lord will burn against you, and you shall perish quickly from the good land which He has given you.”</a:t>
            </a:r>
          </a:p>
        </p:txBody>
      </p:sp>
    </p:spTree>
    <p:extLst>
      <p:ext uri="{BB962C8B-B14F-4D97-AF65-F5344CB8AC3E}">
        <p14:creationId xmlns:p14="http://schemas.microsoft.com/office/powerpoint/2010/main" val="29018465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50000"/>
              </a:lnSpc>
            </a:pP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 约</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书亚招聚以色列的长老，族长等等（</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50000"/>
              </a:lnSpc>
            </a:pP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提醒</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他们，神对以色列所行的事（</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4</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9</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节），并且神还将要对他们所作的（</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5</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10</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50000"/>
              </a:lnSpc>
            </a:pP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叮嘱</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他们，要要大大壮胆，谨守遵行神的律法，谨慎爱神（</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6</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8</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11</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50000"/>
              </a:lnSpc>
            </a:pP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警告</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他们，不可与那些拜偶像的迦南人相交（</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7</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50000"/>
              </a:lnSpc>
            </a:pP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告诫</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他们，若他们离开神，转向偶像，他们所必将面临的可怕后果（</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12</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13</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15</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16</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数</a:t>
            </a:r>
            <a:r>
              <a:rPr lang="zh-CN" altLang="en-US" sz="3600" b="1" u="sng" kern="100" spc="100" dirty="0">
                <a:latin typeface="微软雅黑" panose="020B0503020204020204" pitchFamily="34" charset="-122"/>
                <a:ea typeface="微软雅黑" panose="020B0503020204020204" pitchFamily="34" charset="-122"/>
                <a:cs typeface="Calibri" panose="020F0502020204030204" pitchFamily="34" charset="0"/>
              </a:rPr>
              <a:t>算神过往的恩典，以色列人应该</a:t>
            </a:r>
            <a:r>
              <a:rPr lang="en-US" altLang="zh-CN" sz="3600" b="1" u="sng" kern="100" spc="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12000"/>
              </a:lnSpc>
            </a:pPr>
            <a:r>
              <a:rPr lang="en-US" altLang="zh-CN" sz="36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对将来神的继续保守带领充满信心</a:t>
            </a: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更加壮胆持守神的话</a:t>
            </a: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更加谨守遵行神的话</a:t>
            </a: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更加敢于继续与仇敌争战</a:t>
            </a: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数算神的恩典不能成为以色列人将来可以任意妄为的</a:t>
            </a:r>
            <a:r>
              <a:rPr lang="zh-CN" altLang="en-US" sz="3600" b="1" kern="100" spc="100" dirty="0" smtClean="0">
                <a:latin typeface="微软雅黑" panose="020B0503020204020204" pitchFamily="34" charset="-122"/>
                <a:ea typeface="微软雅黑" panose="020B0503020204020204" pitchFamily="34" charset="-122"/>
                <a:cs typeface="Calibri" panose="020F0502020204030204" pitchFamily="34" charset="0"/>
              </a:rPr>
              <a:t>借口</a:t>
            </a:r>
            <a:endPar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165664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要</a:t>
            </a:r>
            <a:r>
              <a:rPr lang="zh-CN" altLang="en-US" sz="3600" b="1" u="sng" kern="100" spc="100" dirty="0">
                <a:latin typeface="微软雅黑" panose="020B0503020204020204" pitchFamily="34" charset="-122"/>
                <a:ea typeface="微软雅黑" panose="020B0503020204020204" pitchFamily="34" charset="-122"/>
                <a:cs typeface="Calibri" panose="020F0502020204030204" pitchFamily="34" charset="0"/>
              </a:rPr>
              <a:t>持守“分别为圣”</a:t>
            </a: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不可“掺杂”</a:t>
            </a: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不可“联络，结亲，往来”</a:t>
            </a:r>
          </a:p>
        </p:txBody>
      </p:sp>
    </p:spTree>
    <p:extLst>
      <p:ext uri="{BB962C8B-B14F-4D97-AF65-F5344CB8AC3E}">
        <p14:creationId xmlns:p14="http://schemas.microsoft.com/office/powerpoint/2010/main" val="13705081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两种</a:t>
            </a:r>
            <a:r>
              <a:rPr lang="zh-CN" altLang="en-US" sz="3600" b="1" u="sng" kern="100" spc="100" dirty="0">
                <a:latin typeface="微软雅黑" panose="020B0503020204020204" pitchFamily="34" charset="-122"/>
                <a:ea typeface="微软雅黑" panose="020B0503020204020204" pitchFamily="34" charset="-122"/>
                <a:cs typeface="Calibri" panose="020F0502020204030204" pitchFamily="34" charset="0"/>
              </a:rPr>
              <a:t>结局</a:t>
            </a: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遵行神的心意即蒙福</a:t>
            </a: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悖逆神即被灭亡</a:t>
            </a:r>
          </a:p>
        </p:txBody>
      </p:sp>
    </p:spTree>
    <p:extLst>
      <p:ext uri="{BB962C8B-B14F-4D97-AF65-F5344CB8AC3E}">
        <p14:creationId xmlns:p14="http://schemas.microsoft.com/office/powerpoint/2010/main" val="41372683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根据</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太</a:t>
            </a: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13-16</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，讨论基督徒应怎样在世界上“分别为圣”？</a:t>
            </a:r>
          </a:p>
          <a:p>
            <a:pPr marL="514350" indent="-514350" algn="just">
              <a:lnSpc>
                <a:spcPct val="113000"/>
              </a:lnSpc>
              <a:spcAft>
                <a:spcPts val="0"/>
              </a:spcAft>
              <a:buAutoNum type="arabi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自己在实际生活中，曾看到的有些基督徒“分别为圣”的事例，给自己曾带来怎样的触动和感受？</a:t>
            </a:r>
          </a:p>
          <a:p>
            <a:pPr marL="514350" indent="-514350" algn="just">
              <a:lnSpc>
                <a:spcPct val="113000"/>
              </a:lnSpc>
              <a:spcAft>
                <a:spcPts val="0"/>
              </a:spcAft>
              <a:buAutoNum type="arabi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你们要分外谨慎，爱耶和华你们的　神。</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”是本章的关键句，根据本章的经文讨论，约书亚警戒以色列人应怎样具体地表达出对神的爱？给我们今天的基督徒带来怎样的警示？</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Joshua 23:1-16】</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耶和华你们的　神，因你们的缘故，向那些国所行的一切事，你们亲眼看见了，因那为你们争战的，是耶和华你们的　神。</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You have seen all that the Lord your God has done to all these nations because of you, for the Lord your God is He who has fought for you.</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我所剪除和所剩下的各国，从约旦河起，到日落之处的大海，我已经拈阄分给你们各支派为业。</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See, I have divided to you by lot these nations that remain, to be an inheritance for your tribes, from the Jordan, with all the nations that I have cut off, as far as the Great Sea westward.</a:t>
            </a:r>
          </a:p>
        </p:txBody>
      </p:sp>
    </p:spTree>
    <p:extLst>
      <p:ext uri="{BB962C8B-B14F-4D97-AF65-F5344CB8AC3E}">
        <p14:creationId xmlns:p14="http://schemas.microsoft.com/office/powerpoint/2010/main" val="29018465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Joshua 23:1-16】</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耶和华你们的　神必将他们从你们面前赶出去，使他们离开你们，你们就必得他们的地为业，正如耶和华你们的　神所应许的</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the Lord your God will expel them from before you and drive them out of your sight. So you shall possess their land, as the Lord your God promised you.</a:t>
            </a:r>
          </a:p>
          <a:p>
            <a:pPr marL="0" indent="0" algn="just">
              <a:lnSpc>
                <a:spcPct val="100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所以你们要大大壮胆，谨守遵行写在摩西律法书上的一切话，不可偏离左右。</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Therefore be very courageous to keep and to do all that is written in the Book of the Law of Moses, lest you turn aside from it to the right hand or to the left,</a:t>
            </a:r>
          </a:p>
        </p:txBody>
      </p:sp>
    </p:spTree>
    <p:extLst>
      <p:ext uri="{BB962C8B-B14F-4D97-AF65-F5344CB8AC3E}">
        <p14:creationId xmlns:p14="http://schemas.microsoft.com/office/powerpoint/2010/main" val="29018465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Joshua 23:1-16】</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不可与你们中间所剩下的这些国民搀杂。他们的神，你们不可提他的名，不可指着他起誓，也不可侍奉、叩拜；</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and lest you go among these nations, these who remain among you. You shall not make mention of the name of their gods, nor cause anyone to swear by them; you shall not serve them nor bow down to them,</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只要照着你们到今日所行的，专靠耶和华你们的　神。</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but you shall hold fast to the Lord your God, as you have done to this day.</a:t>
            </a:r>
          </a:p>
        </p:txBody>
      </p:sp>
    </p:spTree>
    <p:extLst>
      <p:ext uri="{BB962C8B-B14F-4D97-AF65-F5344CB8AC3E}">
        <p14:creationId xmlns:p14="http://schemas.microsoft.com/office/powerpoint/2010/main" val="29018465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Joshua 23:1-16】</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因为耶和华已经把又大又强的国民从你们面前赶出，直到今日，没有一人在你们面前站立得住。</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For the Lord has driven out from before you great and strong nations; but as for you, no one has been able to stand against you to this day.</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你们一人必追赶千人，因耶和华你们的　神照祂所应许的，为你们争战。</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One man of you shall chase a thousand, for the Lord your God is He who fights for you, as He promised you</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018465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Joshua 23:1-16】</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你们要分外谨慎，爱耶和华你们的　神。</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Therefore take careful heed to yourselves, that you love the Lord your God.</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你们若稍微转去，与你们中间所剩下的这些国民联络，彼此结亲，互相往来</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Or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else, if indeed you do go back, and cling to the remnant of these nations—these that remain among you—and make marriages with them, and go in to them and they to you,</a:t>
            </a:r>
          </a:p>
        </p:txBody>
      </p:sp>
    </p:spTree>
    <p:extLst>
      <p:ext uri="{BB962C8B-B14F-4D97-AF65-F5344CB8AC3E}">
        <p14:creationId xmlns:p14="http://schemas.microsoft.com/office/powerpoint/2010/main" val="29018465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Joshua 23:1-16】</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你们要确实知道，耶和华你们的　神必不再将他们从你们眼前赶出，他们却要成为你们的网罗、机槛、肋上的鞭、眼中的刺，直到你们在耶和华你们　神所赐的这美地上灭亡</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know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for certain that the Lord your God will no longer drive out these nations from before you. But they shall be snares and traps to you, and scourges on your sides and thorns in your eyes, until you perish from this good land which the Lord your God has given you</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018465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Joshua 23:1-16】</a:t>
            </a:r>
          </a:p>
          <a:p>
            <a:pPr marL="0" indent="0" algn="just">
              <a:lnSpc>
                <a:spcPct val="112000"/>
              </a:lnSpc>
              <a:buNone/>
            </a:pPr>
            <a:r>
              <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我现在要走世人必走的路，你们是一心一意地知道，耶和华你们　神所应许赐福与你们的话没有一句落空，都应验在你们身上了。</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Behold, this day I am going the way of all the earth. And you know in all your hearts and in all your souls that not one thing has failed of all the good things which the Lord your God spoke concerning you. All have come to pass for you; not one word of them has failed.</a:t>
            </a:r>
          </a:p>
        </p:txBody>
      </p:sp>
    </p:spTree>
    <p:extLst>
      <p:ext uri="{BB962C8B-B14F-4D97-AF65-F5344CB8AC3E}">
        <p14:creationId xmlns:p14="http://schemas.microsoft.com/office/powerpoint/2010/main" val="29018465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Joshua 23:1-16】</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耶和华你们　神所应许的一切福气，怎样临到你们身上，耶和华也必照样使各样祸患临到你们身上，直到把你们从耶和华你们　神所赐的这美地上除灭</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it shall come to pass, that as all the good things have come upon you which the Lord your God promised you, so the Lord will bring upon you all harmful things, until He has destroyed you from this good land which the Lord your God has given you</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018465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17308</TotalTime>
  <Words>574</Words>
  <Application>Microsoft Office PowerPoint</Application>
  <PresentationFormat>全屏显示(4:3)</PresentationFormat>
  <Paragraphs>57</Paragraphs>
  <Slides>15</Slides>
  <Notes>0</Notes>
  <HiddenSlides>0</HiddenSlides>
  <MMClips>0</MMClips>
  <ScaleCrop>false</ScaleCrop>
  <HeadingPairs>
    <vt:vector size="4" baseType="variant">
      <vt:variant>
        <vt:lpstr>主题</vt:lpstr>
      </vt:variant>
      <vt:variant>
        <vt:i4>1</vt:i4>
      </vt:variant>
      <vt:variant>
        <vt:lpstr>幻灯片标题</vt:lpstr>
      </vt:variant>
      <vt:variant>
        <vt:i4>15</vt:i4>
      </vt:variant>
    </vt:vector>
  </HeadingPairs>
  <TitlesOfParts>
    <vt:vector size="16"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Windows 用户</cp:lastModifiedBy>
  <cp:revision>1690</cp:revision>
  <dcterms:created xsi:type="dcterms:W3CDTF">2014-02-25T17:54:08Z</dcterms:created>
  <dcterms:modified xsi:type="dcterms:W3CDTF">2023-05-26T23:46:06Z</dcterms:modified>
</cp:coreProperties>
</file>