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0"/>
  </p:notesMasterIdLst>
  <p:handoutMasterIdLst>
    <p:handoutMasterId r:id="rId11"/>
  </p:handoutMasterIdLst>
  <p:sldIdLst>
    <p:sldId id="3702" r:id="rId2"/>
    <p:sldId id="3703" r:id="rId3"/>
    <p:sldId id="3704" r:id="rId4"/>
    <p:sldId id="3705" r:id="rId5"/>
    <p:sldId id="3581" r:id="rId6"/>
    <p:sldId id="3701" r:id="rId7"/>
    <p:sldId id="3706" r:id="rId8"/>
    <p:sldId id="1098" r:id="rId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70" d="100"/>
          <a:sy n="70" d="100"/>
        </p:scale>
        <p:origin x="-408" y="-7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2023/6/15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2023/6/15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2023/6/15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2023/6/15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2023/6/15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2023/6/15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2023/6/15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2023/6/15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2023/6/15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2023/6/15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2023/6/15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2023/6/15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2023/6/15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2023/6/15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Judges  2:11-16】</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以色列人行耶和华眼中看为恶的事，去侍奉诸巴力，</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children of Israel did evil in the sight of the Lord, and served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Baals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离弃了领他们出埃及地的耶和华、他们列祖的　神，去叩拜别神，就是四围列国的神，惹耶和华发怒。</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forsook the Lord God of their fathers, who had brought them out of the land of Egypt; and they followed other gods from among the gods of the people who were all around them, and they bowed down to them; and they provoked the Lord to anger.</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63999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Judges  2:11-16】</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并离弃耶和华，去侍奉巴力和亚斯他录</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forsook the Lord and served Baal 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Ashtoreths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耶和华的怒气向以色列人发作，就把他们交在抢夺他们的人手中。又将他们付与四围仇敌的手中，甚至他们在仇敌面前再不能站立得住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anger of the Lord was hot against Israel. So He delivered them into the hands of plunderers who despoiled them; and He sold them into the hands of their enemies all around, so that they could no longer stand before their enemies.</a:t>
            </a:r>
          </a:p>
        </p:txBody>
      </p:sp>
    </p:spTree>
    <p:extLst>
      <p:ext uri="{BB962C8B-B14F-4D97-AF65-F5344CB8AC3E}">
        <p14:creationId xmlns:p14="http://schemas.microsoft.com/office/powerpoint/2010/main" val="42029198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Judges  2:11-16】</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他们无论往何处去，耶和华都以灾祸攻击他们，正如耶和华所说的话，又如耶和华向他们所起的誓。他们便极其困苦。</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Wherever they went out, the hand of the Lord was against them for calamity, as the Lord had said, and as the Lord had sworn to them. And they were greatly distressed.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耶和华兴起士师，士师就拯救他们脱离抢夺他们人的手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Nevertheless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Lord raised up judges who delivered them out of the hand of those who plundered them.</a:t>
            </a:r>
          </a:p>
        </p:txBody>
      </p:sp>
    </p:spTree>
    <p:extLst>
      <p:ext uri="{BB962C8B-B14F-4D97-AF65-F5344CB8AC3E}">
        <p14:creationId xmlns:p14="http://schemas.microsoft.com/office/powerpoint/2010/main" val="4202919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Judges  2:11-16】</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以色列人行耶和华眼中看为恶的事，去侍奉诸巴力，</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children of Israel did evil in the sight of the Lord, and served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Baals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离弃了领他们出埃及地的耶和华、他们列祖的　神，去叩拜别神，就是四围列国的神，惹耶和华发怒。</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forsook the Lord God of their fathers, who had brought them out of the land of Egypt; and they followed other gods from among the gods of the people who were all around them, and they bowed down to them; and they provoked the Lord to anger.</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29198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士师记概述</a:t>
            </a:r>
            <a:endParaRPr lang="en-US" altLang="zh-CN" sz="34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上面几节</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经文就是士师记全书的要略</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，讲述</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以色列人堕落史的摘要</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。士</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师记描述以色列人七次重复以下恶性循环的过程：</a:t>
            </a:r>
          </a:p>
          <a:p>
            <a:pPr marL="0" indent="0" algn="just">
              <a:lnSpc>
                <a:spcPct val="112000"/>
              </a:lnSpc>
              <a:buNone/>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）离弃神，行神眼中看为恶的事→（</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）交于外邦人的手，受仇敌辖制→（</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）悔改，呼求耶和华→（</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）神兴起士师审判拯救他们</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8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endParaRPr lang="en-US" altLang="zh-CN" sz="8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圣经</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里没有别的经卷，更能清楚地见证我们人类的弱点。</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_</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孙达雅</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cxnSp>
        <p:nvCxnSpPr>
          <p:cNvPr id="4" name="直接箭头连接符 3"/>
          <p:cNvCxnSpPr/>
          <p:nvPr/>
        </p:nvCxnSpPr>
        <p:spPr>
          <a:xfrm flipH="1" flipV="1">
            <a:off x="827584" y="2996952"/>
            <a:ext cx="8136904" cy="1368152"/>
          </a:xfrm>
          <a:prstGeom prst="straightConnector1">
            <a:avLst/>
          </a:prstGeom>
          <a:ln w="57150">
            <a:solidFill>
              <a:srgbClr val="FFFF00"/>
            </a:solidFill>
            <a:tailEnd type="arrow"/>
          </a:ln>
          <a:effectLst>
            <a:glow rad="228600">
              <a:schemeClr val="accent2">
                <a:satMod val="175000"/>
                <a:alpha val="40000"/>
              </a:schemeClr>
            </a:glow>
          </a:effectLst>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908651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士师记内容：</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200000"/>
              </a:lnSpc>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 以色列</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人七次堕落</a:t>
            </a:r>
          </a:p>
          <a:p>
            <a:pPr lvl="1" algn="just">
              <a:lnSpc>
                <a:spcPct val="200000"/>
              </a:lnSpc>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 以色列</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人七次蒙神拯救</a:t>
            </a:r>
          </a:p>
          <a:p>
            <a:pPr lvl="1" algn="just">
              <a:lnSpc>
                <a:spcPct val="200000"/>
              </a:lnSpc>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 神</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兴起十三位士师拯救以色列</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人</a:t>
            </a:r>
            <a:endPar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2" algn="just">
              <a:lnSpc>
                <a:spcPct val="200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甸</a:t>
            </a:r>
          </a:p>
          <a:p>
            <a:pPr lvl="2" algn="just">
              <a:lnSpc>
                <a:spcPct val="200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参</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孙</a:t>
            </a: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人</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的软弱失败与神的</a:t>
            </a: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作为</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人</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的软弱失败</a:t>
            </a:r>
          </a:p>
          <a:p>
            <a:pPr lvl="2"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人总是倾向于犯罪堕落的罪性</a:t>
            </a:r>
          </a:p>
          <a:p>
            <a:pPr lvl="1" algn="just">
              <a:lnSpc>
                <a:spcPct val="150000"/>
              </a:lnSpc>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 神</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的作为</a:t>
            </a:r>
          </a:p>
          <a:p>
            <a:pPr lvl="2"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神的公义</a:t>
            </a:r>
          </a:p>
          <a:p>
            <a:pPr lvl="2"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神的拯救</a:t>
            </a:r>
          </a:p>
          <a:p>
            <a:pPr lvl="2"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神的预备</a:t>
            </a:r>
          </a:p>
          <a:p>
            <a:pPr lvl="1"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宝贵</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的</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教训</a:t>
            </a: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8761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6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6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分享我熟悉</a:t>
            </a: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的士师记所记载的故事，我从这样的故事中收获怎样的鼓励和警示</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endPar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6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我所遇到的“士师”（将我从信心软弱中拯救出来的人）的故事（如有）。</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17415</TotalTime>
  <Words>575</Words>
  <Application>Microsoft Office PowerPoint</Application>
  <PresentationFormat>全屏显示(4:3)</PresentationFormat>
  <Paragraphs>37</Paragraphs>
  <Slides>8</Slides>
  <Notes>0</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1704</cp:revision>
  <dcterms:created xsi:type="dcterms:W3CDTF">2014-02-25T17:54:08Z</dcterms:created>
  <dcterms:modified xsi:type="dcterms:W3CDTF">2023-06-16T06:13:44Z</dcterms:modified>
</cp:coreProperties>
</file>