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5"/>
  </p:notesMasterIdLst>
  <p:handoutMasterIdLst>
    <p:handoutMasterId r:id="rId26"/>
  </p:handoutMasterIdLst>
  <p:sldIdLst>
    <p:sldId id="3702" r:id="rId2"/>
    <p:sldId id="3760" r:id="rId3"/>
    <p:sldId id="3761" r:id="rId4"/>
    <p:sldId id="3762" r:id="rId5"/>
    <p:sldId id="3763" r:id="rId6"/>
    <p:sldId id="3764" r:id="rId7"/>
    <p:sldId id="3765" r:id="rId8"/>
    <p:sldId id="3766" r:id="rId9"/>
    <p:sldId id="3767" r:id="rId10"/>
    <p:sldId id="3768" r:id="rId11"/>
    <p:sldId id="3769" r:id="rId12"/>
    <p:sldId id="3770" r:id="rId13"/>
    <p:sldId id="3771" r:id="rId14"/>
    <p:sldId id="3772" r:id="rId15"/>
    <p:sldId id="3773" r:id="rId16"/>
    <p:sldId id="3774" r:id="rId17"/>
    <p:sldId id="3775" r:id="rId18"/>
    <p:sldId id="3581" r:id="rId19"/>
    <p:sldId id="3701" r:id="rId20"/>
    <p:sldId id="3776" r:id="rId21"/>
    <p:sldId id="3706" r:id="rId22"/>
    <p:sldId id="3777" r:id="rId23"/>
    <p:sldId id="1098" r:id="rId2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varScale="1">
        <p:scale>
          <a:sx n="72" d="100"/>
          <a:sy n="72" d="100"/>
        </p:scale>
        <p:origin x="120"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2023/7/14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2023/7/14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2023/7/14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2023/7/14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2023/7/14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2023/7/14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2023/7/14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2023/7/14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2023/7/14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2023/7/14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2023/7/14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2023/7/14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2023/7/14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2023/7/14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3:1-31】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耶和华留下这几族，为要试验那不曾知道与迦南争战之事的以色列人</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these are the nations which the Lord left, that He might test Israel by them, that is, all who had not known any of the wars in Canaan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好叫以色列的后代又知道又学习未曾晓得的战事</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this was only so that the generations of the children of Israel might be taught to know war, at least those who had not formerly known it),</a:t>
            </a:r>
          </a:p>
        </p:txBody>
      </p:sp>
    </p:spTree>
    <p:extLst>
      <p:ext uri="{BB962C8B-B14F-4D97-AF65-F5344CB8AC3E}">
        <p14:creationId xmlns:p14="http://schemas.microsoft.com/office/powerpoint/2010/main" val="25763999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3:1-31】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他将礼物献给摩押王伊矶伦，原来伊矶伦极其肥胖</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he brought the tribute to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Eglon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Moab. (Now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Eglon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was a very fat man.)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以笏献完礼物，便将抬礼物的人打发走了</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when he had finished presenting the tribute, he sent away the people who had carried the tribute.</a:t>
            </a:r>
          </a:p>
        </p:txBody>
      </p:sp>
    </p:spTree>
    <p:extLst>
      <p:ext uri="{BB962C8B-B14F-4D97-AF65-F5344CB8AC3E}">
        <p14:creationId xmlns:p14="http://schemas.microsoft.com/office/powerpoint/2010/main" val="22264646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Judges 3:1-31】</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自己却从靠近吉甲凿石之地回来，说：“王啊，我有一件机密事奏告你。”王说：“回避吧！”于是左右侍立的人都退去了。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he himself turned back from the stone images that were at Gilgal, and said, “I have a secret message for you, 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king.”He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“Keep silence!” And all who attended him went out from him.</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以笏来到王面前，王独自一人坐在凉楼上。以笏说：“我奉　神的命报告你一件事。”王就从座位上站起来。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Ehud came to him (now he was sitting upstairs in his cool private chamber). Then Ehud said, “I have a message from God for you.” So he arose from his seat.</a:t>
            </a:r>
          </a:p>
        </p:txBody>
      </p:sp>
    </p:spTree>
    <p:extLst>
      <p:ext uri="{BB962C8B-B14F-4D97-AF65-F5344CB8AC3E}">
        <p14:creationId xmlns:p14="http://schemas.microsoft.com/office/powerpoint/2010/main" val="22264646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3:1-31】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以笏便伸左手，从右腿上拔出剑来，刺入王的肚腹，</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Then Ehud reached with his left hand, took the dagger from his right thigh, and thrust it into his belly.</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连剑把都刺进去了。剑被肥肉夹住，他没有从王的肚腹拔出来，且穿通了后身</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Even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hilt went in after the blade, and the fat closed over the blade, for he did not draw the dagger out of his belly; and his entrails came out.</a:t>
            </a:r>
          </a:p>
        </p:txBody>
      </p:sp>
    </p:spTree>
    <p:extLst>
      <p:ext uri="{BB962C8B-B14F-4D97-AF65-F5344CB8AC3E}">
        <p14:creationId xmlns:p14="http://schemas.microsoft.com/office/powerpoint/2010/main" val="22264646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3:1-31】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以笏就出到游廊，将楼门尽都关锁</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Ehud went out through the porch and shut the doors of the upper room behind him and locked them.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以笏出来之后，王的仆人到了，看见楼门关锁，就说：“他必是在楼上大解。”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When he had gone out,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Eglon’s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servants came to look, and to their surprise, the doors of the upper room were locked. So they said, “He is probably attending to his needs in the cool chamber.”</a:t>
            </a:r>
          </a:p>
        </p:txBody>
      </p:sp>
    </p:spTree>
    <p:extLst>
      <p:ext uri="{BB962C8B-B14F-4D97-AF65-F5344CB8AC3E}">
        <p14:creationId xmlns:p14="http://schemas.microsoft.com/office/powerpoint/2010/main" val="22264646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3:1-31】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他们等烦了，见仍不开楼门，就拿钥匙开了。不料，他们的主人已死，倒在地上。</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 they waited till they were embarrassed, and still he had not opened the doors of the upper room. Therefore they took the key and opened them. And there was their master, fallen dead on the floor.</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他们耽延的时候以笏就逃跑了，经过凿石之地，逃到西伊拉。</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But Ehud had escaped while they delayed, and passed beyond the stone images and escaped to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Seirah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2264646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Judges 3:1-31】</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到了，就在以法莲山地吹角。以色列人随着他下了山地，他在前头引路，</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it happened, when he arrived, that he blew the trumpet in the mountains of Ephraim, and the children of Israel went down with him from the mountains; and he led them.</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对他们说：“你们随我来，因为耶和华已经把你们的仇敌摩押人交在你们手中。”于是他们跟着他下去，把守约旦河的渡口，不容摩押一人过去。</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he said to them, “Follow me, for the Lord has delivered your enemies the Moabites into your hand.” So they went down after him, seized the fords of the Jordan leading to Moab, and did not allow anyone to cross over.</a:t>
            </a:r>
          </a:p>
        </p:txBody>
      </p:sp>
    </p:spTree>
    <p:extLst>
      <p:ext uri="{BB962C8B-B14F-4D97-AF65-F5344CB8AC3E}">
        <p14:creationId xmlns:p14="http://schemas.microsoft.com/office/powerpoint/2010/main" val="22264646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3:1-31】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那时击杀了摩押人约有一万，都是强壮的勇士，没有一人逃脱</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that time they killed about ten thousand men of Moab, all stout men of valor; not a man escaped.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这样摩押就被以色列人制伏了。国中太平八十年</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Moab was subdued that day under the hand of Israel. And the land had rest for eighty years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264646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3:1-31】</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以笏之后，有亚拿的儿子珊迦，他用赶牛的棍子打死六百非利士人。他也救了以色列人。</a:t>
            </a:r>
          </a:p>
          <a:p>
            <a:pPr marL="0"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After him was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Shamgar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Anath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who killed six hundred men of the Philistines with an ox goad; and he also delivered Israel.</a:t>
            </a:r>
          </a:p>
        </p:txBody>
      </p:sp>
    </p:spTree>
    <p:extLst>
      <p:ext uri="{BB962C8B-B14F-4D97-AF65-F5344CB8AC3E}">
        <p14:creationId xmlns:p14="http://schemas.microsoft.com/office/powerpoint/2010/main" val="22264646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p>
          <a:p>
            <a:pPr algn="just">
              <a:lnSpc>
                <a:spcPct val="120000"/>
              </a:lnSpc>
            </a:pP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留下以色列的仇敌试验以色列人，以色列人却侍奉仇敌的假神（第 </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1-7 </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记载</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三位士师的事迹。</a:t>
            </a:r>
          </a:p>
          <a:p>
            <a:pPr lvl="1" algn="just">
              <a:lnSpc>
                <a:spcPct val="12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俄</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陀聂：神兴起他战胜美索不达米亚王，国中太平</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40</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年（第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8-11</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2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以</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笏：神兴起他刺杀了摩押王，国中太平</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80</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年（第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12-30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2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珊</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迦：神兴起他用赶牛的棍子打死</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600</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非利士人，救了以色列人（第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31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儿女的“备战”</a:t>
            </a:r>
          </a:p>
          <a:p>
            <a:pPr algn="just">
              <a:lnSpc>
                <a:spcPct val="112000"/>
              </a:lnSpc>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的百姓不可忘记“备战”，要</a:t>
            </a: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居安思危</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Judges 3:1-31】</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耶和华留下这几族，为要试验那不曾知道与迦南争战之事的以色列人</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Now these are the nations which the Lord left, that He might test Israel by them, that is, all who had not known any of the wars in Canaan</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好叫以色列的后代又知道又学习未曾晓得的战事。</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(this was only so that the generations of the children of Israel might be taught to know war, at least those who had not formerly known it</a:t>
            </a: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682329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3:1-31】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所留下的，就是非利士的五个首领和一切迦南人、西顿人，并住黎巴嫩山的希未人，从巴力黑们山直到哈马口。</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namely, five lords of the Philistines, all the Canaanites,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Sidonians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Hivites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who dwelt in Mount Lebanon, from Mount Baal Hermon to the entrance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Hamath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留下这几族，为要试验以色列人，知道他们肯听从耶和华藉摩西吩咐他们列祖的诫命不肯。</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they were left, that He might test Israel by them, to know whether they would obey the commandments of the Lord, which He had commanded their fathers by the hand of Moses.</a:t>
            </a:r>
          </a:p>
        </p:txBody>
      </p:sp>
    </p:spTree>
    <p:extLst>
      <p:ext uri="{BB962C8B-B14F-4D97-AF65-F5344CB8AC3E}">
        <p14:creationId xmlns:p14="http://schemas.microsoft.com/office/powerpoint/2010/main" val="22264646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儿女的“备战”</a:t>
            </a:r>
          </a:p>
          <a:p>
            <a:pPr algn="just">
              <a:lnSpc>
                <a:spcPct val="112000"/>
              </a:lnSpc>
            </a:pP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	神的百姓不可忘记“备战”，要居安思危</a:t>
            </a:r>
          </a:p>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诗</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Ps 144:1-2】</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（大卫的诗。）耶和华我的磐石是应当称颂的；祂教导我的手争战，教导我的指头打仗</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500" b="1" kern="100" spc="100" dirty="0" smtClean="0">
                <a:latin typeface="微软雅黑" panose="020B0503020204020204" pitchFamily="34" charset="-122"/>
                <a:ea typeface="微软雅黑" panose="020B0503020204020204" pitchFamily="34" charset="-122"/>
                <a:cs typeface="Calibri" panose="020F0502020204030204" pitchFamily="34" charset="0"/>
              </a:rPr>
              <a:t>A </a:t>
            </a:r>
            <a:r>
              <a:rPr lang="en-US" altLang="zh-CN" sz="2500" b="1" kern="100" spc="100" dirty="0">
                <a:latin typeface="微软雅黑" panose="020B0503020204020204" pitchFamily="34" charset="-122"/>
                <a:ea typeface="微软雅黑" panose="020B0503020204020204" pitchFamily="34" charset="-122"/>
                <a:cs typeface="Calibri" panose="020F0502020204030204" pitchFamily="34" charset="0"/>
              </a:rPr>
              <a:t>Psalm of David. Blessed be the Lord my Rock, Who trains my hands for war, And my fingers for battle—</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祂是我慈爱的主，我的山寨，我的高台，我的救主，我的盾牌，是我所投靠的；祂使我的百姓服在我以下</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600" b="1" kern="100" spc="100" dirty="0" smtClean="0">
                <a:latin typeface="微软雅黑" panose="020B0503020204020204" pitchFamily="34" charset="-122"/>
                <a:ea typeface="微软雅黑" panose="020B0503020204020204" pitchFamily="34" charset="-122"/>
                <a:cs typeface="Calibri" panose="020F0502020204030204" pitchFamily="34" charset="0"/>
              </a:rPr>
              <a:t>My </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lovingkindness and my fortress, My high tower and my deliverer, My shield and the One in whom I take refuge, Who subdues my people under me.</a:t>
            </a:r>
          </a:p>
        </p:txBody>
      </p:sp>
    </p:spTree>
    <p:extLst>
      <p:ext uri="{BB962C8B-B14F-4D97-AF65-F5344CB8AC3E}">
        <p14:creationId xmlns:p14="http://schemas.microsoft.com/office/powerpoint/2010/main" val="2710217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儿女的“备战”</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神的百姓不可忘记“备战”，要居安思危</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警醒（随时投入战斗）</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常常操练</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以色列人忘记“备战”，结果被仇敌吞吃</a:t>
            </a:r>
          </a:p>
        </p:txBody>
      </p:sp>
    </p:spTree>
    <p:extLst>
      <p:ext uri="{BB962C8B-B14F-4D97-AF65-F5344CB8AC3E}">
        <p14:creationId xmlns:p14="http://schemas.microsoft.com/office/powerpoint/2010/main" val="58761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苦难</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，争战，和平</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以色列人犯罪得罪神而受大难</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以色列人在苦难中归向神</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神兴起士师拯救以色列人</a:t>
            </a:r>
          </a:p>
          <a:p>
            <a:pPr lvl="1"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俄陀</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聂</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以</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笏</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珊</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迦</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228600" lvl="1" algn="just">
              <a:lnSpc>
                <a:spcPct val="150000"/>
              </a:lnSpc>
              <a:spcBef>
                <a:spcPts val="1000"/>
              </a:spcBef>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先有争战，再有和平</a:t>
            </a:r>
            <a:endPar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566438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spcAft>
                <a:spcPts val="0"/>
              </a:spcAft>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4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spcAft>
                <a:spcPts val="0"/>
              </a:spcAft>
              <a:buAutoNum type="arabicParenR"/>
            </a:pP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圣经中平凡（甚至不记名）的人成就大事的事例？</a:t>
            </a:r>
          </a:p>
          <a:p>
            <a:pPr marL="514350" indent="-514350" algn="just">
              <a:lnSpc>
                <a:spcPct val="150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spcAft>
                <a:spcPts val="0"/>
              </a:spcAft>
              <a:buAutoNum type="arabicParenR"/>
            </a:pP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自己从身边平凡的基督徒身上看到神的荣耀作为的事例？</a:t>
            </a:r>
          </a:p>
          <a:p>
            <a:pPr marL="514350" indent="-514350" algn="just">
              <a:lnSpc>
                <a:spcPct val="150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spcAft>
                <a:spcPts val="0"/>
              </a:spcAft>
              <a:buAutoNum type="arabicParenR"/>
            </a:pP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本章</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用大量的篇幅记载以笏的事迹，讨论以笏最突出的个性是什么？</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3:1-31】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以色列人竟住在迦南人、赫人、亚摩利人、比利洗人、希未人、耶布斯人中间</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Thus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children of Israel dwelt among the Canaanites, the Hittites, the Amorites, the </a:t>
            </a:r>
            <a:r>
              <a:rPr lang="en-US" altLang="zh-CN" sz="3200" b="1" kern="100" dirty="0" err="1">
                <a:solidFill>
                  <a:srgbClr val="FFFF00"/>
                </a:solidFill>
                <a:latin typeface="微软雅黑" panose="020B0503020204020204" pitchFamily="34" charset="-122"/>
                <a:ea typeface="微软雅黑" panose="020B0503020204020204" pitchFamily="34" charset="-122"/>
                <a:cs typeface="Calibri" panose="020F0502020204030204" pitchFamily="34" charset="0"/>
              </a:rPr>
              <a:t>Perizzites</a:t>
            </a: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the </a:t>
            </a:r>
            <a:r>
              <a:rPr lang="en-US" altLang="zh-CN" sz="3200" b="1" kern="100" dirty="0" err="1">
                <a:solidFill>
                  <a:srgbClr val="FFFF00"/>
                </a:solidFill>
                <a:latin typeface="微软雅黑" panose="020B0503020204020204" pitchFamily="34" charset="-122"/>
                <a:ea typeface="微软雅黑" panose="020B0503020204020204" pitchFamily="34" charset="-122"/>
                <a:cs typeface="Calibri" panose="020F0502020204030204" pitchFamily="34" charset="0"/>
              </a:rPr>
              <a:t>Hivites</a:t>
            </a: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and the </a:t>
            </a:r>
            <a:r>
              <a:rPr lang="en-US" altLang="zh-CN" sz="3200" b="1" kern="100" dirty="0" err="1">
                <a:solidFill>
                  <a:srgbClr val="FFFF00"/>
                </a:solidFill>
                <a:latin typeface="微软雅黑" panose="020B0503020204020204" pitchFamily="34" charset="-122"/>
                <a:ea typeface="微软雅黑" panose="020B0503020204020204" pitchFamily="34" charset="-122"/>
                <a:cs typeface="Calibri" panose="020F0502020204030204" pitchFamily="34" charset="0"/>
              </a:rPr>
              <a:t>Jebusites</a:t>
            </a: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娶他们的女儿为妻，将自己的女儿嫁给他们的儿子，并侍奉他们的神</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they took their daughters to be their wives, and gave their daughters to their sons; and they served their gods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264646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3:1-31】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以色列人行耶和华眼中看为恶的事，忘记耶和华他们的　神，去侍奉诸巴力和亚舍拉</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children of Israel did evil in the sight of the Lord. They forgot the Lord their God, and served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Baals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Asherahs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所以，耶和华的怒气向以色列人发作，就把他们交在美索不达米亚王古珊利萨田的手中。以色列人服侍古珊利萨田八年。</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Therefore the anger of the Lord was hot against Israel, and He sold them into the hand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Cushan-Rishathaim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Mesopotamia; and the children of Israel served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Cushan-Rishathaim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eight years.</a:t>
            </a:r>
          </a:p>
        </p:txBody>
      </p:sp>
    </p:spTree>
    <p:extLst>
      <p:ext uri="{BB962C8B-B14F-4D97-AF65-F5344CB8AC3E}">
        <p14:creationId xmlns:p14="http://schemas.microsoft.com/office/powerpoint/2010/main" val="22264646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3:1-31】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以色列人呼求耶和华的时候，耶和华就为他们兴起一位拯救者救他们，就是迦勒兄弟，基纳斯的儿子俄陀聂</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children of Israel cried out to the Lord, the Lord raised up a deliverer for the children of Israel, who delivered them: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Othniel</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Kenaz</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Caleb’s younger brother</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264646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3:1-31】</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耶和华的灵降在他身上，他就作了以色列的士师，出去争战。耶和华将美索不达米亚王古珊利萨田交在他手中，他便胜了古珊利萨田</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Spirit of the Lord came upon him, and he judged Israel. He went out to war, and the Lord delivered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Cushan-Rishathaim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Mesopotamia into his hand; and his hand prevailed over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Cushan-Rishathaim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2264646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3:1-31】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于是国中太平四十年。基纳斯的儿子俄陀聂死了。</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 the land had rest for forty years. Then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Othniel</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Kenaz</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died.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以色列人又行耶和华眼中看为恶的事，耶和华就使摩押王伊矶伦强盛，攻击以色列人</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children of Israel again did evil in the sight of the Lord. So the Lord strengthened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Eglon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Moab against Israel, because they had done evil in the sight of the Lord.</a:t>
            </a:r>
          </a:p>
        </p:txBody>
      </p:sp>
    </p:spTree>
    <p:extLst>
      <p:ext uri="{BB962C8B-B14F-4D97-AF65-F5344CB8AC3E}">
        <p14:creationId xmlns:p14="http://schemas.microsoft.com/office/powerpoint/2010/main" val="22264646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3:1-31】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伊矶伦招聚亚扪人和亚玛力人，去攻打以色列人，占据棕树城</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he gathered to himself the people of Ammon and Amalek, went and defeated Israel, and took possession of the City of Palms.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于是以色列人服侍摩押王伊矶伦十八年</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children of Israel served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Eglon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Moab eighteen years.</a:t>
            </a:r>
          </a:p>
        </p:txBody>
      </p:sp>
    </p:spTree>
    <p:extLst>
      <p:ext uri="{BB962C8B-B14F-4D97-AF65-F5344CB8AC3E}">
        <p14:creationId xmlns:p14="http://schemas.microsoft.com/office/powerpoint/2010/main" val="22264646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3:1-31】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以色列人呼求耶和华的时候，耶和华就为他们兴起一位拯救者，就是便雅悯人基拉的儿子以笏，他是左手便利的。以色列人托他送礼物给摩押王伊矶伦</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the children of Israel cried out to the Lord, the Lord raised up a deliverer for them: Ehud the son of Gera,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Benjamite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 left-handed man. By him the children of Israel sent tribute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Eglon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Moab.</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以笏打了一把两刃的剑，长一肘，带在右腿上衣服里面。</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Ehud made himself a dagger (it was double-edged and a cubit in length) and fastened it under his clothes on his right thigh.</a:t>
            </a:r>
          </a:p>
        </p:txBody>
      </p:sp>
    </p:spTree>
    <p:extLst>
      <p:ext uri="{BB962C8B-B14F-4D97-AF65-F5344CB8AC3E}">
        <p14:creationId xmlns:p14="http://schemas.microsoft.com/office/powerpoint/2010/main" val="22264646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18650</TotalTime>
  <Words>2418</Words>
  <Application>Microsoft Office PowerPoint</Application>
  <PresentationFormat>On-screen Show (4:3)</PresentationFormat>
  <Paragraphs>101</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1727</cp:revision>
  <dcterms:created xsi:type="dcterms:W3CDTF">2014-02-25T17:54:08Z</dcterms:created>
  <dcterms:modified xsi:type="dcterms:W3CDTF">2023-07-15T03:24:52Z</dcterms:modified>
</cp:coreProperties>
</file>