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3840" r:id="rId2"/>
    <p:sldId id="3854" r:id="rId3"/>
    <p:sldId id="3855" r:id="rId4"/>
    <p:sldId id="3856" r:id="rId5"/>
    <p:sldId id="3857" r:id="rId6"/>
    <p:sldId id="3858" r:id="rId7"/>
    <p:sldId id="3859" r:id="rId8"/>
    <p:sldId id="3860" r:id="rId9"/>
    <p:sldId id="3861" r:id="rId10"/>
    <p:sldId id="3862" r:id="rId11"/>
    <p:sldId id="3863" r:id="rId12"/>
    <p:sldId id="3864" r:id="rId13"/>
    <p:sldId id="3865" r:id="rId14"/>
    <p:sldId id="3866" r:id="rId15"/>
    <p:sldId id="3867" r:id="rId16"/>
    <p:sldId id="3868" r:id="rId17"/>
    <p:sldId id="3869" r:id="rId18"/>
    <p:sldId id="3581" r:id="rId19"/>
    <p:sldId id="3701" r:id="rId20"/>
    <p:sldId id="3829" r:id="rId21"/>
    <p:sldId id="1098"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74" d="100"/>
          <a:sy n="74" d="100"/>
        </p:scale>
        <p:origin x="7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2023/8/18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2023/8/18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2023/8/18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2023/8/18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2023/8/18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2023/8/18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2023/8/18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2023/8/18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2023/8/18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2023/8/18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2023/8/18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2023/8/18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2023/8/18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2023/8/18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以法莲人对基甸说：“你去与米甸人争战，没有招我们同去，为什么这样待我们呢？”他们就与基甸大大地争吵。</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men of Ephraim said to him, “Why have you done this to us by not calling us when you went to fight with the Midianites?” And they reprimanded him sharply.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基甸对他们说：“我所行的岂能比你们所行的呢？以法莲拾取剩下的葡萄，不强过亚比以谢所摘的葡萄吗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them, “What have I done now in comparison with you? Is not the gleaning of the grapes of Ephraim better than the vintage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Abiezer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基甸说：“他们是我同母的弟兄。我指着永生的耶和华起誓，你们从前若存留他们的性命，我如今就不杀你们了。”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“They were my brothers, the sons of my mother. As the Lord lives, if you had let them live, I would not kill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于是对他的长子益帖说：“你起来杀他们。”但益帖因为是童子，害怕不敢拔刀。</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Jether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his firstborn, “Rise, kill them!” But the youth would not draw his sword; for he was afraid, because he was still a youth.</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西巴和撒慕拿说：“你自己起来杀我们吧，因为人如何，力量也是如何。”基甸就起来，杀了西巴和撒慕拿，夺获他们骆驼项上戴的月牙圈</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Zalmunna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“Rise yourself, and kill us; for as a man is, so is his strength.” So Gideon arose and killed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Zalmunna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took the crescent ornaments that were on their camels’ necks.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以色列人对基甸说：“你既救我们脱离米甸人的手，愿你和你的儿孙管理我们。”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men of Israel said to Gideon, “Rule over us, both you and your son, and your grandson also; for you have delivered us from the hand of Midian.”</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基甸说：“我不管理你们，我的儿子也不管理你们，惟有耶和华管理你们。”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Gideon said to them, “I will not rule over you, nor shall my son rule over you; the Lord shall rule over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基甸又对他们说：“我有一件事求你们：请你们各人将所夺的耳环给我。”原来仇敌是以实玛利人，都是戴金耳环的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Gideon said to them, “I would like to make a request of you, that each of you would give me the earrings from his plunder.” For they had golden earrings, because they were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Ishmaelites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他们说：“我们情愿给你。”就铺开一件外衣，各人将所夺的耳环丢在其上</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they answered, “We will gladly give them.” And they spread out a garment, and each man threw into it the earrings from his plunder.</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基甸所要出来的金耳环，重一千七百舍客勒金子。此外还有米甸王所戴的月环、耳坠，和所穿的紫色衣服，并骆驼项上的金链子。</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Now the weight of the gold earrings that he requested was one thousand seven hundred shekels of gold, besides the crescent ornaments, pendants, and purple robes which were on the kings of Midian, and besides the chains that were around their camels’ necks.</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基甸以此制造了一个以弗得，设立在本城俄弗拉，后来以色列人拜那以弗得行了邪淫。这就作了基甸和他全家的网罗。</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Gideon made it into an ephod and set it up in his city,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Ophrah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all Israel played the harlot with it there. It became a snare to Gideon and to his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这样，米甸人被以色列人制伏了，不敢再抬头。基甸还在的日子，国中太平四十年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Midian was subdued before the children of Israel, so that they lifted their heads no more. And the country was quiet for forty years in the days of Gideon.</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约阿施的儿子耶路巴力回去，住在自己家里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and dwelt in his own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基甸有七十个亲生的儿子，因为他有许多的妻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Gideon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had seventy sons who were his own offspring, for he had many wives.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他的妾住在示剑，也给他生了一个儿子。基甸与他起名叫亚比米勒</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his concubine who was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also bore him a son, whose name he called Abimelech.</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约阿施的儿子基甸，年纪老迈而死，葬在亚比以谢族的俄弗拉，在他父亲约阿施的坟墓里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Gideon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died at a good old age, and was buried in the tomb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father,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Ophrah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Abiezrites.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基甸死后，以色列人又去随从诸巴力行邪淫，以巴力比利土为他们的神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as soon as Gideon was dead, that the children of Israel again played the harlot with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Baals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made Baal-</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Berith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their god.</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以色列人不记念耶和华他们的　神，就是拯救他们脱离四围仇敌之手的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Israel did not remember the Lord their God, who had delivered them from the hands of all their enemies on every side;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也不照着耶路巴力，就是基甸向他们所施的恩惠，厚待他的家。</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nor did they show kindness to the house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(Gideon) in accordance with the good he had done for Israel.</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0000"/>
              </a:lnSpc>
              <a:buNone/>
            </a:pPr>
            <a:r>
              <a:rPr lang="zh-CN" altLang="en-US"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简述：</a:t>
            </a:r>
          </a:p>
          <a:p>
            <a:pPr algn="just">
              <a:lnSpc>
                <a:spcPct val="110000"/>
              </a:lnSpc>
            </a:pP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甸</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平息以</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法莲人的怒气</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1-3 </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0000"/>
              </a:lnSpc>
            </a:pP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甸追赶逃跑的米甸人</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4</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10-12 </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0000"/>
              </a:lnSpc>
            </a:pP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甸</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惩罚疏</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割人和毗努</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伊勒人（</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13-17</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节）。</a:t>
            </a:r>
            <a:endParaRPr lang="zh-CN" altLang="en-US"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 基</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甸击</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杀米</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甸人的两个王</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18-21 </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0000"/>
              </a:lnSpc>
            </a:pP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甸拒绝当以色列的世袭王</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22-23 </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0000"/>
              </a:lnSpc>
            </a:pP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甸为自己造立以弗得，成了以色列人极大的网罗</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24-27 </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0000"/>
              </a:lnSpc>
            </a:pP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基甸在世国</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中太平四十年</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，死后</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留下许多儿子</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29-32 </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0000"/>
              </a:lnSpc>
            </a:pP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以色列人忘记基</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甸，也</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忘记真神</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，继续敬拜假神偶像（第</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33-35 </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甸的“勇敢”与“无情”</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对待</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米甸人的“勇敢”与“无情”</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对待</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不提供帮助的以色列人的“无情”</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鲁莽</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（勇敢）地违背神的心意</a:t>
            </a:r>
          </a:p>
          <a:p>
            <a:pPr marL="971550" lvl="1" indent="-514350" algn="just">
              <a:lnSpc>
                <a:spcPct val="120000"/>
              </a:lnSpc>
              <a:buFont typeface="+mj-ea"/>
              <a:buAutoNum type="circleNumDbPlain"/>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造</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金以弗得（大祭司的服饰）</a:t>
            </a:r>
          </a:p>
          <a:p>
            <a:pPr marL="971550" lvl="1" indent="-514350" algn="just">
              <a:lnSpc>
                <a:spcPct val="120000"/>
              </a:lnSpc>
              <a:buFont typeface="+mj-ea"/>
              <a:buAutoNum type="circleNumDbPlain"/>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妻妾</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众多，且与外邦人</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通婚</a:t>
            </a:r>
            <a:endParaRPr lang="en-US" altLang="zh-CN" sz="28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20000"/>
              </a:lnSpc>
              <a:buFont typeface="+mj-ea"/>
              <a:buAutoNum type="circleNumDbPlain"/>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将</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与外邦女子所生的儿子取名为亚比米勒</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Abimelech.“</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王之子，我父是王”</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神已将米甸人的两个首领俄立和西伊伯交在你们手中；我所行的，岂能比你们所行的呢？”基甸说了这话，以法莲人的怒气就消了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God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has delivered into your hands the princes of Midian,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Oreb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Zeeb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what was I able to do in comparison with you?” Then their anger toward him subsided when he said that.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基甸和跟随他的三百人到约旦河过渡，虽然疲乏，还是追赶。</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Gideon came to the Jordan, he and the three hundred men who were with him crossed over, exhausted but still in pursuit.</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甸的“谦卑”</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面对战友以法莲人的“谦卑”</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不当王的“谦卑”</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29179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圣经中的真谦卑和假谦卑的事例？</a:t>
            </a:r>
          </a:p>
          <a:p>
            <a:pPr marL="514350" indent="-514350" algn="just">
              <a:lnSpc>
                <a:spcPct val="120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圣经中在恶事上“懦弱退缩”，但是在善事上“勇敢无畏”的事例？</a:t>
            </a:r>
          </a:p>
          <a:p>
            <a:pPr marL="0" indent="0" algn="just">
              <a:lnSpc>
                <a:spcPct val="120000"/>
              </a:lnSpc>
              <a:spcAft>
                <a:spcPts val="0"/>
              </a:spcAft>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林前</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14:20</a:t>
            </a:r>
            <a:r>
              <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弟兄们</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，在心志上不要作小孩子。然而，在恶事上要作婴孩，在心志上总要作大人。</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基甸对疏割人说：“求你们拿饼来给跟随我的人吃，因为他们疲乏了。我们追赶米甸人的两个王西巴和撒慕拿。”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said to the men of Succoth, “Please give loaves of bread to the people who follow me, for they are exhausted, and I am pursuing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Zalmunna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kings of Midian.”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疏割人的首领回答说：“西巴和撒慕拿已经在你手里，你使我们将饼给你的军兵吗？”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leaders of Succoth said, “Are the hands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Zalmunna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now in your hand, that we should give bread to your army?”</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基甸说：“耶和华将西巴和撒慕拿交在我手之后，我就用野地的荆条和枳棘打伤你们。”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Gideon said, “For this cause, when the Lord has delivered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Zalmunna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into my hand, then I will tear your flesh with the thorns of the wilderness and with briers!”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基甸从那里上到毗努伊勒，对那里的人也是这样说；毗努伊勒人也与疏割人回答他的话一样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went up from there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Penuel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spoke to them in the same way. And the men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Penuel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answered him as the men of Succoth had answered.</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他向毗努伊勒人说：“我平平安安回来的时候，我必拆毁这楼。”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also spoke to the men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Penuel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saying, “When I come back in peace, I will tear down this tower!”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那时，西巴和撒慕拿并跟随他们的军队，都在加各，约有一万五千人，就是东方人全军所剩下的；已经被杀约有十二万拿刀的。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Zalmunna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were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Karkor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their armies with them, about fifteen thousand, all who were left of all the army of the people of the East; for one hundred and twenty thousand men who drew the sword had fallen.</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基甸就由挪巴和约比哈东边，从住帐棚人的路上去，杀败了米甸人的军兵，因为他们坦然无惧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Gideon went up by the road of those who dwell in tents on the east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Nobah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Jogbehah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he attacked the army while the camp felt secure.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西巴和撒慕拿逃跑，基甸追赶他们，捉住米甸的二王西巴和撒慕拿，惊散全军</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Zalmunna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fled, he pursued them; and he took the two kings of Midian,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Zalmunna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routed the whole army.</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约阿施的儿子基甸，由希列斯坡从阵上回来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Gideon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returned from battle, from the Ascent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Heres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捉住疏割的一个少年人，问他：“疏割的首领长老是谁？”他就将首领长老七十七个人的名字写出来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caught a young man of the men of Succoth and interrogated him; and he wrote down for him the leaders of Succoth and its elders, seventy-seven men.</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基甸到了疏割，对那里的人说：“你们从前讥诮我说：‘西巴和撒慕拿已经在你手里，你使我们将饼给跟随你的疲乏人吗？’现在西巴和撒慕拿在这里。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came to the men of Succoth and said, “Here are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Zalmunna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about whom you ridiculed me, saying, ‘Are the hands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Zalmunna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now in your hand, that we should give bread to your weary men?’”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于是捉住那城内的长老，用野地的荆条和枳棘责打（原文作“指教”）疏割人。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took the elders of the city, and thorns of the wilderness and briers, and with them he taught the men of Succoth.</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又拆了毗努伊勒的楼，杀了那城里的人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tore down the tower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Penuel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killed the men of the city.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基甸问西巴和撒慕拿说：“你们在他泊山所杀的人是什么样式？”回答说：“他们好像你，各人都有王子的样式。”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Zebah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Zalmunna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“What kind of men were they whom you killed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Tabor?”So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they answered, “As you are, so were they; each one resembled the son of a king.”</a:t>
            </a:r>
          </a:p>
        </p:txBody>
      </p:sp>
    </p:spTree>
    <p:extLst>
      <p:ext uri="{BB962C8B-B14F-4D97-AF65-F5344CB8AC3E}">
        <p14:creationId xmlns:p14="http://schemas.microsoft.com/office/powerpoint/2010/main" val="19504449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19030</TotalTime>
  <Words>2930</Words>
  <Application>Microsoft Office PowerPoint</Application>
  <PresentationFormat>On-screen Show (4:3)</PresentationFormat>
  <Paragraphs>101</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1773</cp:revision>
  <dcterms:created xsi:type="dcterms:W3CDTF">2014-02-25T17:54:08Z</dcterms:created>
  <dcterms:modified xsi:type="dcterms:W3CDTF">2023-08-19T03:15:12Z</dcterms:modified>
</cp:coreProperties>
</file>