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3900" r:id="rId3"/>
    <p:sldId id="3901" r:id="rId4"/>
    <p:sldId id="3902" r:id="rId5"/>
    <p:sldId id="3903" r:id="rId6"/>
    <p:sldId id="3904" r:id="rId7"/>
    <p:sldId id="3905" r:id="rId8"/>
    <p:sldId id="3906" r:id="rId9"/>
    <p:sldId id="3907" r:id="rId10"/>
    <p:sldId id="3581" r:id="rId11"/>
    <p:sldId id="3701" r:id="rId12"/>
    <p:sldId id="3829" r:id="rId13"/>
    <p:sldId id="3897"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80" d="100"/>
          <a:sy n="80" d="100"/>
        </p:scale>
        <p:origin x="-180" y="-8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2023/9/8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2023/9/8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2023/9/8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2023/9/8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2023/9/8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2023/9/8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2023/9/8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2023/9/8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2023/9/8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2023/9/8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2023/9/8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2023/9/8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2023/9/8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2023/9/8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亚比米勒以后，有以萨迦人朵多的孙子，普瓦的儿子陀拉兴起，拯救以色列人。他住在以法莲山地的沙密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Abimelech there arose to save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Tola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Puah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Dodo, a man of Issachar; and he dwelt in Shamir in the mountains of Ephraim.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陀拉作以色列的士师二十三年，就死了，葬在沙密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judged Israel twenty-three years; and he died and was buried in Shamir.</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0000"/>
              </a:lnSpc>
              <a:buNone/>
            </a:pPr>
            <a:endParaRPr lang="zh-CN" altLang="en-US" sz="8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在陀拉和睚珥两位士师的治理下安享太平日子（第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民再次犯罪，陷入苦难（第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7-9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人认罪悔改，神再次怜悯他们（第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10-16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人准备攻击欺压他们的亚扪人（第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17-18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“小”</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士师</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出生卑微</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拯救（医治，疗愈）以色列民</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带来太平的日子</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并未坚固以色列的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信仰</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成为日后以色列人遭遇灾祸的隐患）</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的认罪悔改</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在苦难中认罪悔改</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认自己的罪</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接受神的责备（愿意接受神的刑罚）</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被神拒绝后，仍不放弃呼求神的怜悯</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有实际悔改的行动</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对以色列人呼求的回应</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先回顾过往对以色列民的施恩拯救</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责备以色列人的悖逆忘恩</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拒绝以色列民的呼求</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怜悯拯救以色列民（在以色列民有悔改的行动之后）</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6490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本章</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记载了神对以色列民呼求的拒绝，列举圣经中与之相似的事例。分享自己从这些事例中的所受的启发？</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本章经文，讨论“神的心中不是只有对错，更有不止息的爱”这句话的含义，给我们今天怎样对人对事，带来怎样的提醒？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在他以后有基列人睚珥兴起，作以色列的士师二十二年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him arose Jair,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judged Israel twenty-two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他有三十个儿子，骑着三十匹驴驹。他们有三十座城邑，叫作哈倭特睚珥，直到如今，都是在基列地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had thirty sons who rode on thirty donkeys; they also had thirty towns, which are called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Havoth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Jair” to this day, which are in the land of Gilead.</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睚珥死了，就葬在加们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Jair died and was buried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以色列人又行耶和华眼中看为恶的事，去侍奉诸巴力和亚斯他录，并亚兰的神、西顿的神、摩押的神、亚扪人的神、非利士人的神，离弃耶和华，不侍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奉祂。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again did evil in the sight of the Lord, and served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gods of Syria, the gods of Sidon, the gods of Moab, the gods of the people of Ammon, and the gods of the Philistines; and they forsook the Lord and did not serve Him.</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耶和华的怒气向以色列人发作，就把他们交在非利士人和亚扪人的手中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hot against Israel; and He sold them into the hands of the Philistines and into the hands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of the people of Ammon.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从那年起，他们扰害欺压约旦河那边、住亚摩利人之基列地的以色列人，共有十八年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year they harassed and oppressed the children of Israel for eighteen years—all the children of Israel who were on the other side of the Jordan in the land of the Amorites, in Gilead.</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亚扪人又渡过约旦河去攻打犹大和便雅悯，并以法莲族。以色列人就甚觉窘迫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of Ammon crossed over the Jordan to fight against Judah also, against Benjamin, and against the house of Ephraim, so that Israel was severely distressed.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以色列人哀求耶和华说：“我们得罪了你，因为离弃了我们　神，去侍奉诸巴力。”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cried out to the Lord, saying, “We have sinned against You, because we have both forsaken our God and served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耶和华对以色列人说：“我岂没有救过你们脱离埃及人、亚摩利人、亚扪人和非利士人吗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to the children of Israel, “Did I not deliver you from the Egyptians and from the Amorites and from the people of Ammon and from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西顿人、亚玛力人、马云人也都欺压你们。你们哀求我，我也拯救你们脱离他们的手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Amalekites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Maonites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oppressed you; and you cried out to Me, and I delivered you from their hand.</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你们竟离弃我，侍奉别神，所以我不再救你们了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Yet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you have forsaken Me and served other gods. Therefore I will deliver you no more.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你们去哀求所选择的神，你们遭遇急难的时候，让他救你们吧！” </a:t>
            </a:r>
            <a:r>
              <a:rPr lang="zh-CN" altLang="en-US" sz="29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Go and cry out to the gods which you have chosen; let them deliver you in your time of distress.”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以色列人对耶和华说：“我们犯罪了，任凭你随意待我们吧！只求你今日拯救我们。”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children of Israel said to the Lord, “We have sinned!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Do to us whatever seems best to You; only deliver us this day, we pray.”</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以色列人就除掉他们中间的外邦神，侍奉耶和华。耶和华因以色列人受的苦难，就心中担忧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put away the foreign gods from among them and served the Lord. And His soul could no longer endure the misery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当时亚扪人聚集，安营在基列。以色列人也聚集，安营在米斯巴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of Ammon gathered together and encamped in Gilead. And the children of Israel assembled together and encamped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10:1-18】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基列的民和众首领彼此商议，说：“谁能先去攻打亚扪人，谁必作基列一切居民的领袖。”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people, the leaders of Gilead, said to one another, “Who is the man who will begin the fight against the people of Ammon? He shall be head over all the inhabitants of Gilead.”</a:t>
            </a:r>
          </a:p>
        </p:txBody>
      </p:sp>
    </p:spTree>
    <p:extLst>
      <p:ext uri="{BB962C8B-B14F-4D97-AF65-F5344CB8AC3E}">
        <p14:creationId xmlns:p14="http://schemas.microsoft.com/office/powerpoint/2010/main" val="1914424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20062</TotalTime>
  <Words>1163</Words>
  <Application>Microsoft Office PowerPoint</Application>
  <PresentationFormat>全屏显示(4:3)</PresentationFormat>
  <Paragraphs>73</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1788</cp:revision>
  <dcterms:created xsi:type="dcterms:W3CDTF">2014-02-25T17:54:08Z</dcterms:created>
  <dcterms:modified xsi:type="dcterms:W3CDTF">2023-09-08T23:44:03Z</dcterms:modified>
</cp:coreProperties>
</file>