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4"/>
  </p:notesMasterIdLst>
  <p:handoutMasterIdLst>
    <p:handoutMasterId r:id="rId15"/>
  </p:handoutMasterIdLst>
  <p:sldIdLst>
    <p:sldId id="3840" r:id="rId2"/>
    <p:sldId id="3929" r:id="rId3"/>
    <p:sldId id="3930" r:id="rId4"/>
    <p:sldId id="3931" r:id="rId5"/>
    <p:sldId id="3932" r:id="rId6"/>
    <p:sldId id="3933" r:id="rId7"/>
    <p:sldId id="3934" r:id="rId8"/>
    <p:sldId id="3935" r:id="rId9"/>
    <p:sldId id="3581" r:id="rId10"/>
    <p:sldId id="3701" r:id="rId11"/>
    <p:sldId id="3829" r:id="rId12"/>
    <p:sldId id="1098"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2023/9/22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2023/9/22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2023/9/22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2023/9/22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2023/9/22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2023/9/22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2023/9/22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2023/9/22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2023/9/22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2023/9/22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2023/9/22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2023/9/22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2023/9/22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2023/9/22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以法莲人聚集，到了北方，对耶弗他说：“你去与亚扪人争战，为什么没有招我们同去呢？我们必用火烧你和你的房屋。”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Ephraim gathered together, crossed over toward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Zaphon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said to Jephthah, “Why did you cross over to fight against the people of Ammon, and did not call us to go with you? We will burn your house down on you with fire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弟兄</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相争</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以法莲人的挑衅</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耶弗他的残酷报复</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另外</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三个士师</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(v.8-15)</a:t>
            </a:r>
          </a:p>
          <a:p>
            <a:pPr algn="just">
              <a:lnSpc>
                <a:spcPct val="20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以比赞</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以伦</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押顿</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以法莲人的哪些话激怒了耶弗他？</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耶</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弗他被一些圣经学者称为“自卑的士师”，耶弗他的哪些言行表现出他的“自卑”？</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圣经中由“自卑”转变为“自尊”的人物事例，给我们带来怎样的提醒？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耶弗他对他们说：“我和我的民与亚扪人大大争战；我招你们来，你们竟没有来救我脱离他们的手</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Jephthah said to them, “My people and I were in a great struggle with the people of Ammon; and when I called you, you did not deliver me out of their hands.</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我见你们不来救我，我就拼命前去攻击亚扪人，耶和华将他们交在我手中。你们今日为什么上我这里来攻打我呢？”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when I saw that you would not deliver me, I took my life in my hands and crossed over against the people of Ammon; and the Lord delivered them into my hand. Why then have you come up to me this day to fight against me?”</a:t>
            </a: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于是耶弗他招聚基列人，与以法莲人争战。基列人击杀以法莲人，是因他们说：“你们基列人在以法莲、玛拿西中间，不过是以法莲逃亡的人。”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Jephthah gathered together all the men of Gilead and fought against Ephraim. And the men of Gilead defeated Ephraim, because they said,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are fugitives of Ephraim among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Ephraimites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among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Manassites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基列人把守约旦河的渡口，不容以法莲人过去。以法莲逃走的人若说：“容我过去。”基列人就问他说：“你是以法莲人不是？”他若说：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seized the fords of the Jordan before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Ephraimites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arrived. And when any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Ephraimite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escaped said, “Let me cross over,” the men of Gilead would say to him, “Are you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Ephraimite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If he said, “No,”</a:t>
            </a: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就对他说：“你说示播列。”以法莲人因为咬不准字音，便说西播列。基列人就将他拿住，杀在约旦河的渡口。那时以法莲人被杀的，有四万二千人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they would say to him, “Then say, ‘Shibboleth’!” And he would say,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Sibboleth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for he could not pronounce it right. Then they would take him and kill him at the fords of the Jordan. There fell at that time forty-two thousand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Ephraimites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耶弗他作以色列的士师六年。基列人耶弗他死了，葬在基列的一座城里。</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Jephthah judged Israel six years. Then Jephthah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died and was buried in among the cities of Gilead.</a:t>
            </a: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耶弗他以后，有伯利恒人以比赞作以色列的士师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Ibzan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Bethlehem judged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他有三十个儿子，三十个女儿，女儿都嫁出去了。他给众子从外乡娶了三十个媳妇。他作以色列的士师七年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had thirty sons. And he gave away thirty daughters in marriage, and brought in thirty daughters from elsewhere for his sons. He judged Israel seven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以比赞死了，葬在伯利恒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Ibzan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died and was buried at Bethlehem.</a:t>
            </a: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以比赞之后，有西布伦人以伦作以色列的士师十年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him, Elon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Zebulunite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judged Israel. He judged Israel ten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西布伦人以伦死了，葬在西布伦地的亚雅仑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Elon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Zebulunite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died and was buried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Aijalon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country of Zebulun.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以伦之后，有比拉顿人希列的儿子押顿作以色列的士师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After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him, Abdon the son of Hillel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Pirathonite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judged Israel.</a:t>
            </a: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12:1-15】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他有四十个儿子，三十个孙子，骑着七十匹驴驹。押顿作以色列的士师八年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had forty sons and thirty grandsons, who rode on seventy young donkeys. He judged Israel eight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比拉顿人希列的儿子押顿死了，葬在以法莲地的比拉顿，在亚玛力人的山地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Abdon the son of Hillel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Pirathonite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died and was buried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Pirathon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land of Ephraim, in the mountains of the Amalekites.</a:t>
            </a:r>
          </a:p>
        </p:txBody>
      </p:sp>
    </p:spTree>
    <p:extLst>
      <p:ext uri="{BB962C8B-B14F-4D97-AF65-F5344CB8AC3E}">
        <p14:creationId xmlns:p14="http://schemas.microsoft.com/office/powerpoint/2010/main" val="3544622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以法莲人的挑衅耶弗他（</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耶弗他击败并屠杀以法莲人（</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耶弗他的一生的总结（</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另外三个士师</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以</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比赞（</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8-10</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节），以伦（</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节），押顿（</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13-15</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20113</TotalTime>
  <Words>1216</Words>
  <Application>Microsoft Office PowerPoint</Application>
  <PresentationFormat>On-screen Show (4:3)</PresentationFormat>
  <Paragraphs>53</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1798</cp:revision>
  <dcterms:created xsi:type="dcterms:W3CDTF">2014-02-25T17:54:08Z</dcterms:created>
  <dcterms:modified xsi:type="dcterms:W3CDTF">2023-09-23T03:18:22Z</dcterms:modified>
</cp:coreProperties>
</file>