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3840" r:id="rId2"/>
    <p:sldId id="3961" r:id="rId3"/>
    <p:sldId id="3962" r:id="rId4"/>
    <p:sldId id="3963" r:id="rId5"/>
    <p:sldId id="3964" r:id="rId6"/>
    <p:sldId id="3965" r:id="rId7"/>
    <p:sldId id="3966" r:id="rId8"/>
    <p:sldId id="3967" r:id="rId9"/>
    <p:sldId id="3968" r:id="rId10"/>
    <p:sldId id="3969" r:id="rId11"/>
    <p:sldId id="3970" r:id="rId12"/>
    <p:sldId id="3971" r:id="rId13"/>
    <p:sldId id="3581" r:id="rId14"/>
    <p:sldId id="3701" r:id="rId15"/>
    <p:sldId id="3829"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70" d="100"/>
          <a:sy n="70" d="100"/>
        </p:scale>
        <p:origin x="-264" y="-10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2023/10/20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2023/10/20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2023/10/20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2023/10/20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2023/10/20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2023/10/20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2023/10/20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2023/10/20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2023/10/20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2023/10/20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2023/10/20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2023/10/20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2023/10/20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2023/10/20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过了些日子，到割麦子的时候，参孙带着一只山羊羔去看他的妻，说：“我要进内室见我的妻。”他岳父不容他进去，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After a while, in the time of wheat harvest, it happened that Samson visited his wife with a young goat. And he said, “Let me go in to my wife, into her room.” But her father would not permit him to go in.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说：“我估定你是极其恨她，因此我将她给了你的陪伴。她的妹子不是比她还美丽吗？你可以娶来代替她吧！”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Her father said, “I really thought that you thoroughly hated her; therefore I gave her to your companion. Is not her younger sister better than she? Please, take her instead.”</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参孙说：“我用驴腮骨杀人成堆，用驴腮骨杀了一千人。”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said:“With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jawbone of a donkey, Heaps upon heaps, With the jawbone of a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donkey 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have slain a thousand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说完这话，就把那腮骨从手里抛出去了。那地便叫拉末利希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when he had finished speaking, that he threw the jawbone from his hand, and called that place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Lehi</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参孙甚觉口渴，就求告耶和华说：“你既藉仆人的手施行这么大的拯救，岂可任我渴死，落在未受割礼的人手中呢？”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became very thirsty; so he cried out to the Lord and said, “You have given this great deliverance by the hand of Your servant; and now shall I die of thirst and fall into the hand of the uncircumcised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就使利希的洼处裂开，有水从其中涌出来。参孙喝了精神复原，因此那泉名叫隐哈歌利，那泉直到今日还在利希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God split the hollow place that is in Lehi, and water came out, and he drank; and his spirit returned, and he revived. Therefore he called its name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Hakkore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is in Lehi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当非利士人辖制以色列人的时候，参孙作以色列的士师二十年。</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judged Israel twenty years in the days of the Philistines.</a:t>
            </a: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孙焚烧非利士人的禾稼（</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非</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利士人焚烧参孙的妻子，岳父及其房屋，参孙大大地击杀非利士人（</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6-8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孙又以驴腮骨击杀了一千非利士人（</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9-17</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孙极其干渴；神使水从洼处涌出来（</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18-20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顺从</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情欲的恶果</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由“爱“至恨</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报复的升级</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无</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“爱“的时代</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参孙</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非利士人</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以色列人</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孙第一次想到神是在什么时候？为何在此之前，参孙从未想到神？给我们怎样的提醒？</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对比</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参孙向神提出的要求，与大卫向神发出的求助诗（诗篇</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70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篇）有何异同？给我们怎样的提醒？</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马丁路德</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：“罗马的教皇我不怕，我怕的是我心中的教皇。“ “无畏“的参孙心中的”教皇“是谁？参孙式”无畏“给今天的我们带来怎样的提醒？</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参孙说：“这回我加害于非利士人不算有罪。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 said to them, “This time I shall be blameless regarding the Philistines if I harm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于是参孙去捉了三百只狐狸（或作“野狗”），将狐狸尾巴一对一对地捆上，将火把捆在两条尾巴中间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 went and caught three hundred foxes; and he took torches, turned the foxes tail to tail, and put a torch between each pair of tails.</a:t>
            </a: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点着火把，就放狐狸进入非利士人站着的禾稼，将堆集的禾捆和未割的禾稼，并橄榄园尽都烧了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had set the torches on fire, he let the foxes go into the standing grain of the Philistines, and burned up both the shocks and the standing grain, as well as the vineyards and olive groves.</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非利士人说：“这事是谁作的呢？”有人说：“是亭拿人的女婿参孙，因为他岳父将他的妻给了他的陪伴。”于是非利士人上去，用火烧了妇人和她的父亲。</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Philistines said, “Who has done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this?”And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they answered, “Samson, the son-in-law of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Timnite</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because he has taken his wife and given her to his companion.” So the Philistines came up and burned her and her father with fire.</a:t>
            </a: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参孙对非利士人说：“你们既然这样行，我必向你们报仇才肯罢休。”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Samson said to them, “Since you would do a thing like this, I will surely take revenge on you, and after that I will cease.”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参孙就大大击杀他们，连腿带腰都砍断了。他便下去，住在以坦磐的穴内。</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attacked them hip and thigh with a great slaughter; then he went down and dwelt in the cleft of the rock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Etam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非利士人上去安营在犹大，布散在利希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Philistines went up, encamped in Judah, and deployed themselves against Lehi.</a:t>
            </a: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犹大人说：“你们为何上来攻击我们呢？”他们说：“我们上来是要捆绑参孙，他向我们怎样行，我们也要向他怎样行。”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Judah said, “Why have you come up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us?”So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answered, “We have come up to arrest Samson, to do to him as he has done to us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于是有三千犹大人下到以坦磐的穴内，对参孙说：“非利士人辖制我们，你不知道吗？你向我们行的是什么事呢？”他回答说：“他们向我怎样行，我也要向他们怎样行。”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three thousand men of Judah went down to the cleft of the rock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Etam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said to Samson, “Do you not know that the Philistines rule over us? What is this you have done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us?”And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to them, “As they did to me, so I have done to them.”</a:t>
            </a: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犹大人对他说：“我们下来是要捆绑你，将你交在非利士人手中。”参孙说：“你们要向我起誓，应承你们自己不害死我。”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to him, “We have come down to arrest you, that we may deliver you into the hand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Philistines.”Then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Samson said to them, “Swear to me that you will not kill me yourselves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他们说：“我们断不杀你，只要将你捆绑，交在非利士人手中。”于是用两条新绳捆绑参孙，将他从以坦磐带上去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spoke to him, saying, “No, but we will tie you securely and deliver you into their hand; but we will surely not kill you.” And they bound him with two new ropes and brought him up from the rock.</a:t>
            </a: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15:1-20】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参孙到了利希，非利士人都迎着喧嚷。耶和华的灵大大感动参孙，他臂上的绳就像火烧的麻一样，他的绑绳都从他手上脱落下来。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he came to Lehi, the Philistines came shouting against him. Then the Spirit of the Lord came mightily upon him; and the ropes that were on his arms became like flax that is burned with fire, and his bonds broke loose from his hands.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他见一块未干的驴腮骨，就伸手拾起来，用以击杀一千人。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found a fresh jawbone of a donkey, reached out his hand and took it, and killed a thousand men with it.</a:t>
            </a:r>
          </a:p>
        </p:txBody>
      </p:sp>
    </p:spTree>
    <p:extLst>
      <p:ext uri="{BB962C8B-B14F-4D97-AF65-F5344CB8AC3E}">
        <p14:creationId xmlns:p14="http://schemas.microsoft.com/office/powerpoint/2010/main" val="3271315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20202</TotalTime>
  <Words>1565</Words>
  <Application>Microsoft Office PowerPoint</Application>
  <PresentationFormat>全屏显示(4:3)</PresentationFormat>
  <Paragraphs>63</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1810</cp:revision>
  <dcterms:created xsi:type="dcterms:W3CDTF">2014-02-25T17:54:08Z</dcterms:created>
  <dcterms:modified xsi:type="dcterms:W3CDTF">2023-10-20T19:51:28Z</dcterms:modified>
</cp:coreProperties>
</file>