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4"/>
  </p:notesMasterIdLst>
  <p:handoutMasterIdLst>
    <p:handoutMasterId r:id="rId25"/>
  </p:handoutMasterIdLst>
  <p:sldIdLst>
    <p:sldId id="3840" r:id="rId2"/>
    <p:sldId id="3972" r:id="rId3"/>
    <p:sldId id="3973" r:id="rId4"/>
    <p:sldId id="3974" r:id="rId5"/>
    <p:sldId id="3975" r:id="rId6"/>
    <p:sldId id="3976" r:id="rId7"/>
    <p:sldId id="3977" r:id="rId8"/>
    <p:sldId id="3978" r:id="rId9"/>
    <p:sldId id="3979" r:id="rId10"/>
    <p:sldId id="3980" r:id="rId11"/>
    <p:sldId id="3981" r:id="rId12"/>
    <p:sldId id="3982" r:id="rId13"/>
    <p:sldId id="3983" r:id="rId14"/>
    <p:sldId id="3984" r:id="rId15"/>
    <p:sldId id="3985" r:id="rId16"/>
    <p:sldId id="3986" r:id="rId17"/>
    <p:sldId id="3987" r:id="rId18"/>
    <p:sldId id="3988" r:id="rId19"/>
    <p:sldId id="3581" r:id="rId20"/>
    <p:sldId id="3701" r:id="rId21"/>
    <p:sldId id="3829" r:id="rId22"/>
    <p:sldId id="1098" r:id="rId23"/>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6359" autoAdjust="0"/>
    <p:restoredTop sz="94660"/>
  </p:normalViewPr>
  <p:slideViewPr>
    <p:cSldViewPr>
      <p:cViewPr>
        <p:scale>
          <a:sx n="70" d="100"/>
          <a:sy n="70" d="100"/>
        </p:scale>
        <p:origin x="-269" y="-107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2023/11/3</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2023/11/3</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2023/11/3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2023/11/3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2023/11/3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2023/11/3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2023/11/3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2023/11/3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2023/11/3</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2023/11/3</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2023/11/3</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2023/11/3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2023/11/3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2023/11/3</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16:1-31】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参孙到了迦萨，在那里看见一个妓女，就与她亲近</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Samson went to Gaza and saw a harlot there, and went in to her.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有人告诉迦萨人说：“参孙到这里来了！”他们就把他团团围住，终夜在城门悄悄埋伏，说：“等到天亮我们便杀他。”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When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Gazites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were told, “Samson has come here!” they surrounded the place and lay in wait for him all night at the gate of the city. They were quiet all night, saying, “In the morning, when it is daylight, we will kill him.”</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16:1-31】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大利拉天天用话催逼他，甚至他心里烦闷要死</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it came to pass, when she pestered him daily with her words and pressed him, so that his soul was vexed to death,</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参孙就把心中所藏的都告诉了她，对她说：“向来人没有用剃头刀剃我的头，因为我自出母胎就归　神作拿细耳人；若剃了我的头发，我的力气就离开我，我便软弱像别人一样。”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that he told her all his heart, and said to her, “No razor has ever come upon my head, for I have been a Nazirite to God from my mother’s womb. If I am shaven, then my strength will leave me, and I shall become weak, and be like any other man.”</a:t>
            </a:r>
          </a:p>
        </p:txBody>
      </p:sp>
    </p:spTree>
    <p:extLst>
      <p:ext uri="{BB962C8B-B14F-4D97-AF65-F5344CB8AC3E}">
        <p14:creationId xmlns:p14="http://schemas.microsoft.com/office/powerpoint/2010/main" val="22151369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16:1-31】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大利拉见他把心中所藏的都告诉了她，就打发人到非利士人的首领那里，对他们说：“他已经把心中所藏的都告诉了我，请你们再上来一次。”于是非利士人的首领手里拿着银子，上到妇人那里</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When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Delilah saw that he had told her all his heart, she sent and called for the lords of the Philistines, saying, “Come up once more, for he has told me all his heart.” So the lords of the Philistines came up to her and brought the money in their hand.</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151369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16:1-31】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大利拉使参孙枕着她的膝睡觉，叫了一个人来剃除他头上的七条发绺。于是大利拉克制他，他的力气就离开他了。</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Then she lulled him to sleep on her knees, and called for a man and had him shave off the seven locks of his head. Then she began to torment him, and his strength left him.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大利拉说：“参孙哪，非利士人拿你来了。”参孙从睡中醒来，心里说，我要像前几次出去活动身体，他却不知道耶和华已经离开他了。</a:t>
            </a:r>
            <a:r>
              <a:rPr lang="en-US" altLang="zh-CN" sz="2500" b="1" kern="100" dirty="0">
                <a:latin typeface="微软雅黑" panose="020B0503020204020204" pitchFamily="34" charset="-122"/>
                <a:ea typeface="微软雅黑" panose="020B0503020204020204" pitchFamily="34" charset="-122"/>
                <a:cs typeface="Calibri" panose="020F0502020204030204" pitchFamily="34" charset="0"/>
              </a:rPr>
              <a:t>And she said, “The Philistines are upon you, Samson!” So he awoke from his sleep, and said, “I will go out as before, at other times, and shake myself free!” But he did not know that the Lord had departed from him.</a:t>
            </a:r>
          </a:p>
        </p:txBody>
      </p:sp>
    </p:spTree>
    <p:extLst>
      <p:ext uri="{BB962C8B-B14F-4D97-AF65-F5344CB8AC3E}">
        <p14:creationId xmlns:p14="http://schemas.microsoft.com/office/powerpoint/2010/main" val="221513690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16:1-31】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非利士人将他拿住，剜了他的眼睛，带他下到迦萨，用铜链拘索他，他就在监里推磨</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Philistines took him and put out his eyes, and brought him down to Gaza. They bound him with bronze fetters, and he became a grinder in the prison.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然而他的头发被剃之后，又渐渐长起来了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However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hair of his head began to grow again after it had been shaven.</a:t>
            </a:r>
          </a:p>
        </p:txBody>
      </p:sp>
    </p:spTree>
    <p:extLst>
      <p:ext uri="{BB962C8B-B14F-4D97-AF65-F5344CB8AC3E}">
        <p14:creationId xmlns:p14="http://schemas.microsoft.com/office/powerpoint/2010/main" val="221513690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16:1-31】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非利士人的首领聚集，要给他们的神大衮献大祭，并且欢乐。因为他们说：“我们的神将我们的仇敌参孙交在我们手中了。”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the lords of the Philistines gathered together to offer a great sacrifice to Dagon their god, and to rejoice. And they said</a:t>
            </a:r>
            <a:r>
              <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Our god has delivered into our </a:t>
            </a:r>
            <a:r>
              <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rPr>
              <a:t>hands Samson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our enemy!”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众人看见参孙，就赞美他们的神，说：“我们的神将毁坏我们地、杀害我们许多人的仇敌，交在我们手中了。”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When the people saw him, they praised their god; for they said</a:t>
            </a:r>
            <a:r>
              <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Our god has delivered into our hands our enemy</a:t>
            </a:r>
            <a:r>
              <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rPr>
              <a:t>, The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destroyer of our land</a:t>
            </a:r>
            <a:r>
              <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rPr>
              <a:t>, And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the one who multiplied our dead.”</a:t>
            </a:r>
          </a:p>
        </p:txBody>
      </p:sp>
    </p:spTree>
    <p:extLst>
      <p:ext uri="{BB962C8B-B14F-4D97-AF65-F5344CB8AC3E}">
        <p14:creationId xmlns:p14="http://schemas.microsoft.com/office/powerpoint/2010/main" val="221513690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16:1-31】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他们正宴乐的时候，就说：“叫参孙来，在我们面前戏耍戏耍。”于是将参孙从监里提出来，他就在众人面前戏耍。他们使他站在两柱中间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it happened, when their hearts were merry, that they said, “Call for Samson, that he may perform for us.” So they called for Samson from the prison, and he performed for them. And they stationed him between the pillars.</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参孙向拉他手的童子说：“求你让我摸着托房的柱子，我要靠一靠。”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Samson said to the lad who held him by the hand, “Let me feel the pillars which support the temple, so that I can lean on them.”</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1513690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16:1-31】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那时房内充满男女，非利士人的众首领也都在那里。房的平顶上约有三千男女，观看参孙戏耍</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N</a:t>
            </a:r>
            <a:r>
              <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rPr>
              <a:t>ow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the temple was full of men and women. All the lords of the Philistines were there—about three thousand men and women on the roof watching while Samson performed.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参孙求告耶和华说：“主耶和华啊，求你眷念我。　神啊，求你赐我这一次的力量，使我在非利士人身上报那剜我双眼的仇。”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Then Samson called to the Lord, saying, “O Lord God, remember me, I pray! Strengthen me, I pray, just this once, O God, that I may with one blow take vengeance on the Philistines for my two eyes!”</a:t>
            </a:r>
          </a:p>
        </p:txBody>
      </p:sp>
    </p:spTree>
    <p:extLst>
      <p:ext uri="{BB962C8B-B14F-4D97-AF65-F5344CB8AC3E}">
        <p14:creationId xmlns:p14="http://schemas.microsoft.com/office/powerpoint/2010/main" val="221513690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16:1-31】</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参孙就抱住托房的那两根柱子，左手抱一根，右手抱一根，</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Samson took hold of the two middle pillars which supported the temple, and he braced himself against them, one on his right and the other on his left.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说：“我情愿与非利士人同死！”就尽力屈身，房子倒塌，压住首领和房内的众人。这样，参孙死时所杀的人，比活着所杀的还多。</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Samson said, “Let me die with the Philistines!” And he pushed with all his might, and the temple fell on the lords and all the people who were in it. So the dead that he killed at his death were more than he had killed in his life.</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1513690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16:1-31】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参孙的弟兄和他父的全家，都下去取他的尸首，抬上来葬在琐拉和以实陶中间，在他父玛挪亚的坟墓里。参孙作以色列的士师二十年。</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his brothers and all his father’s household came down and took him, and brought him up and buried him between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Zorah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Eshtaol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in the tomb of his father Manoah. He had judged Israel twenty years.</a:t>
            </a:r>
          </a:p>
        </p:txBody>
      </p:sp>
    </p:spTree>
    <p:extLst>
      <p:ext uri="{BB962C8B-B14F-4D97-AF65-F5344CB8AC3E}">
        <p14:creationId xmlns:p14="http://schemas.microsoft.com/office/powerpoint/2010/main" val="221513690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spc="100" dirty="0" smtClean="0">
                <a:latin typeface="微软雅黑" panose="020B0503020204020204" pitchFamily="34" charset="-122"/>
                <a:ea typeface="微软雅黑" panose="020B0503020204020204" pitchFamily="34" charset="-122"/>
                <a:cs typeface="Calibri" panose="020F0502020204030204" pitchFamily="34" charset="0"/>
              </a:rPr>
              <a:t>经文</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简述</a:t>
            </a:r>
            <a:r>
              <a:rPr lang="zh-CN" altLang="en-US" sz="3200" b="1" u="sng"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参孙亲近加沙一个妓女，使自己陷入危险之中，连夜逃出（</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1-3</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参孙又亲近大利拉，最终被大利拉出卖给非利士人（</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4-20</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a:t>
            </a:r>
          </a:p>
          <a:p>
            <a:pPr algn="just">
              <a:lnSpc>
                <a:spcPct val="12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非利士人羞辱折磨参孙（</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21-25</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a:t>
            </a:r>
          </a:p>
          <a:p>
            <a:pPr algn="just">
              <a:lnSpc>
                <a:spcPct val="12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参孙死前的复仇（</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26-31</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endPar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086515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16:1-31】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参孙睡到半夜，起来，将城门的门扇、门框、门闩一齐拆下来，扛在肩上，扛到希伯仑前的山顶上。</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Samson lay low till midnight; then he arose at midnight, took hold of the doors of the gate of the city and the two gateposts, pulled them up, bar and all, put them on his shoulders, and carried them to the top of the hill that faces Hebron.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后来参孙在梭烈谷喜爱一个妇人，名叫大利拉。</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Afterward it happened that he loved a woman in the Valley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Sorek</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whose name was Delilah.</a:t>
            </a:r>
          </a:p>
        </p:txBody>
      </p:sp>
    </p:spTree>
    <p:extLst>
      <p:ext uri="{BB962C8B-B14F-4D97-AF65-F5344CB8AC3E}">
        <p14:creationId xmlns:p14="http://schemas.microsoft.com/office/powerpoint/2010/main" val="221513690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600" b="1" u="sng" kern="100" spc="100" dirty="0" smtClean="0">
                <a:latin typeface="微软雅黑" panose="020B0503020204020204" pitchFamily="34" charset="-122"/>
                <a:ea typeface="微软雅黑" panose="020B0503020204020204" pitchFamily="34" charset="-122"/>
                <a:cs typeface="Calibri" panose="020F0502020204030204" pitchFamily="34" charset="0"/>
              </a:rPr>
              <a:t>陷入</a:t>
            </a:r>
            <a:r>
              <a:rPr lang="zh-CN" altLang="en-US" sz="3600" b="1" u="sng" kern="100" spc="100" dirty="0">
                <a:latin typeface="微软雅黑" panose="020B0503020204020204" pitchFamily="34" charset="-122"/>
                <a:ea typeface="微软雅黑" panose="020B0503020204020204" pitchFamily="34" charset="-122"/>
                <a:cs typeface="Calibri" panose="020F0502020204030204" pitchFamily="34" charset="0"/>
              </a:rPr>
              <a:t>网罗的参孙</a:t>
            </a:r>
          </a:p>
          <a:p>
            <a:pPr algn="just">
              <a:lnSpc>
                <a:spcPct val="150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放纵情欲（不思悔改）</a:t>
            </a:r>
          </a:p>
          <a:p>
            <a:pPr algn="just">
              <a:lnSpc>
                <a:spcPct val="150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骄傲“玩火”</a:t>
            </a:r>
          </a:p>
          <a:p>
            <a:pPr algn="just">
              <a:lnSpc>
                <a:spcPct val="150000"/>
              </a:lnSpc>
            </a:pPr>
            <a:r>
              <a:rPr lang="zh-CN" altLang="en-US" sz="3600" b="1" kern="100" spc="100" dirty="0">
                <a:latin typeface="微软雅黑" panose="020B0503020204020204" pitchFamily="34" charset="-122"/>
                <a:ea typeface="微软雅黑" panose="020B0503020204020204" pitchFamily="34" charset="-122"/>
                <a:cs typeface="Calibri" panose="020F0502020204030204" pitchFamily="34" charset="0"/>
              </a:rPr>
              <a:t>	被捆绑，瞎眼，服苦役，被羞辱戏耍</a:t>
            </a:r>
          </a:p>
          <a:p>
            <a:pPr marL="0" indent="0" algn="just">
              <a:lnSpc>
                <a:spcPct val="112000"/>
              </a:lnSpc>
              <a:buNone/>
            </a:pPr>
            <a:endPar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6823299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spc="100" dirty="0" smtClean="0">
                <a:latin typeface="微软雅黑" panose="020B0503020204020204" pitchFamily="34" charset="-122"/>
                <a:ea typeface="微软雅黑" panose="020B0503020204020204" pitchFamily="34" charset="-122"/>
                <a:cs typeface="Calibri" panose="020F0502020204030204" pitchFamily="34" charset="0"/>
              </a:rPr>
              <a:t>光荣</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的</a:t>
            </a:r>
            <a:r>
              <a:rPr lang="zh-CN" altLang="en-US" sz="3200" b="1" u="sng" kern="100" spc="100" dirty="0" smtClean="0">
                <a:latin typeface="微软雅黑" panose="020B0503020204020204" pitchFamily="34" charset="-122"/>
                <a:ea typeface="微软雅黑" panose="020B0503020204020204" pitchFamily="34" charset="-122"/>
                <a:cs typeface="Calibri" panose="020F0502020204030204" pitchFamily="34" charset="0"/>
              </a:rPr>
              <a:t>战（死）士</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参孙</a:t>
            </a:r>
          </a:p>
          <a:p>
            <a:pPr algn="just">
              <a:lnSpc>
                <a:spcPct val="12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决意除灭仇敌</a:t>
            </a:r>
          </a:p>
          <a:p>
            <a:pPr algn="just">
              <a:lnSpc>
                <a:spcPct val="12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不惜牺牲自己</a:t>
            </a:r>
          </a:p>
          <a:p>
            <a:pPr algn="just">
              <a:lnSpc>
                <a:spcPct val="12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第一次真正地呼</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求神</a:t>
            </a:r>
            <a:endPar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神的战士的光荣离世</a:t>
            </a:r>
          </a:p>
          <a:p>
            <a:pPr marL="0" indent="0" algn="just">
              <a:lnSpc>
                <a:spcPct val="112000"/>
              </a:lnSpc>
              <a:buNone/>
            </a:pPr>
            <a:endPar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34291794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spcAft>
                <a:spcPts val="0"/>
              </a:spcAft>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分享讨论：</a:t>
            </a:r>
            <a:endParaRPr lang="en-US" altLang="zh-CN" sz="30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spcAft>
                <a:spcPts val="0"/>
              </a:spcAft>
              <a:buAutoNum type="arabicParenR"/>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参</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孙最终以神的战士的身份光荣地离世。根据</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提后</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4:6-7》</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，讨论基督徒应该以怎样的身份离世？</a:t>
            </a:r>
          </a:p>
          <a:p>
            <a:pPr marL="514350" indent="-514350" algn="just">
              <a:lnSpc>
                <a:spcPct val="112000"/>
              </a:lnSpc>
              <a:spcAft>
                <a:spcPts val="0"/>
              </a:spcAft>
              <a:buAutoNum type="arabicParenR"/>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spcAft>
                <a:spcPts val="0"/>
              </a:spcAft>
              <a:buAutoNum type="arabicParenR"/>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根据</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参孙地上一生的经历，讨论作为基督精兵（战士）的基督徒应具备的最重要的品质是什么？请每人只列出一个自己认为最重要的战士的品质，并说明原因。</a:t>
            </a: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16:1-31】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非利士人的首领上去见那妇人，对她说：“求你诓哄参孙，探探他因何有这么大的力气，我们用何法能胜他，捆绑克制他，我们就每人给你一千一百舍客勒银子。”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lords of the Philistines came up to her and said to her, “Entice him, and find out where his great strength lies, and by what means we may overpower him, that we may bind him to afflict him; and every one of us will give you eleven hundred pieces of silver</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151369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16:1-31】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大利拉对参孙说：“求你告诉我，你因何有这么大的力气，当用何法捆绑克制你？”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Delilah said to Samson, “Please tell me where your great strength lies, and with what you may be bound to afflict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参孙回答说：“人若用七条未干的青绳子捆绑我，我就软弱像别人一样。”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Samson said to her, “If they bind me with seven fresh bowstrings, not yet dried, then I shall become weak, and be like any other man</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151369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16:1-31】</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于是，非利士人的首领拿了七条未干的青绳子来交给妇人，她就用绳子捆绑参孙</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the lords of the Philistines brought up to her seven fresh bowstrings, not yet dried, and she bound him with them.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有人预先埋伏在妇人的内室里。妇人说：“参孙哪，非利士人拿你来了。”参孙就挣断绳子，如挣断经火的麻线一般。这样，他力气的根由人还是不知道</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Now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men were lying in wait, staying with her in the room. And she said to him, “The Philistines are upon you, Samson!” But he broke the bowstrings as a strand of yarn breaks when it touches fire.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So the secret of his strength was not known</a:t>
            </a: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27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151369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16:1-31】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大利拉对参孙说：“你欺哄我，向我说谎言。现在求你告诉我当用何法捆绑你。”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Delilah said to Samson, “Look, you have mocked me and told me lies. Now, please tell me what you may be bound with.”</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参孙回答说：“人若用没有使过的新绳捆绑我，我就软弱像别人一样。”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said to her, “If they bind me securely with new ropes that have never been used, then I shall become weak, and be like any other man.”</a:t>
            </a:r>
          </a:p>
        </p:txBody>
      </p:sp>
    </p:spTree>
    <p:extLst>
      <p:ext uri="{BB962C8B-B14F-4D97-AF65-F5344CB8AC3E}">
        <p14:creationId xmlns:p14="http://schemas.microsoft.com/office/powerpoint/2010/main" val="22151369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16:1-31】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大利拉就用新绳捆绑他。对他说：“参孙哪，非利士人拿你来了。”有人预先埋伏在内室里。参孙将臂上的绳挣断了，如挣断一条线一样</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Therefore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Delilah took new ropes and bound him with them, and said to him, “The Philistines are upon you, Samson!” And men were lying in wait, staying in the room. But he broke them off his arms like a thread</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151369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Judges 16:1-31】</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大利拉对参孙说：“你到如今还是欺哄我，向我说谎言。求你告诉我，当用何法捆绑你。”参孙回答说：“你若将我头上的七条发绺与纬线同织就可以了。”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Delilah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said to Samson, “Until now you have mocked me and told me lies. Tell me what you may be bound with</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said to her, “If you weave the seven locks of my head into the web of the loom”—</a:t>
            </a:r>
          </a:p>
        </p:txBody>
      </p:sp>
    </p:spTree>
    <p:extLst>
      <p:ext uri="{BB962C8B-B14F-4D97-AF65-F5344CB8AC3E}">
        <p14:creationId xmlns:p14="http://schemas.microsoft.com/office/powerpoint/2010/main" val="22151369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士师记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Judges 16:1-31】</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于是大利拉将他的发绺与纬线同织，用橛子钉住，对他说：“参孙哪，非利士人拿你来了。”参孙从睡中醒来，将机上的橛子和纬线，一齐都拔出来了</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she wove it tightly with the batten of the loom, and said to him, “The Philistines are upon you, Samson!” But he awoke from his sleep, and pulled out the batten and the web from the loom.</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大利拉对参孙说：“你既不与我同心，怎么说你爱我呢？你这三次欺哄我，没有告诉我，你因何有这么大的力气。”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she said to him,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How can you say, ‘I love you,’ when your heart is not with me? You have mocked me these three times, and have not told me where your great strength lies</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a:t>
            </a:r>
            <a:endParaRPr lang="en-US" altLang="zh-CN" sz="27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1513690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20461</TotalTime>
  <Words>2456</Words>
  <Application>Microsoft Office PowerPoint</Application>
  <PresentationFormat>全屏显示(4:3)</PresentationFormat>
  <Paragraphs>87</Paragraphs>
  <Slides>22</Slides>
  <Notes>0</Notes>
  <HiddenSlides>0</HiddenSlides>
  <MMClips>0</MMClips>
  <ScaleCrop>false</ScaleCrop>
  <HeadingPairs>
    <vt:vector size="4" baseType="variant">
      <vt:variant>
        <vt:lpstr>主题</vt:lpstr>
      </vt:variant>
      <vt:variant>
        <vt:i4>1</vt:i4>
      </vt:variant>
      <vt:variant>
        <vt:lpstr>幻灯片标题</vt:lpstr>
      </vt:variant>
      <vt:variant>
        <vt:i4>22</vt:i4>
      </vt:variant>
    </vt:vector>
  </HeadingPairs>
  <TitlesOfParts>
    <vt:vector size="23"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1818</cp:revision>
  <dcterms:created xsi:type="dcterms:W3CDTF">2014-02-25T17:54:08Z</dcterms:created>
  <dcterms:modified xsi:type="dcterms:W3CDTF">2023-11-03T22:40:16Z</dcterms:modified>
</cp:coreProperties>
</file>