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3840" r:id="rId2"/>
    <p:sldId id="4068" r:id="rId3"/>
    <p:sldId id="4069" r:id="rId4"/>
    <p:sldId id="4070" r:id="rId5"/>
    <p:sldId id="4071" r:id="rId6"/>
    <p:sldId id="4072" r:id="rId7"/>
    <p:sldId id="4073" r:id="rId8"/>
    <p:sldId id="4074" r:id="rId9"/>
    <p:sldId id="4075" r:id="rId10"/>
    <p:sldId id="4076" r:id="rId11"/>
    <p:sldId id="4077" r:id="rId12"/>
    <p:sldId id="4078" r:id="rId13"/>
    <p:sldId id="3581" r:id="rId14"/>
    <p:sldId id="4067"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当士师秉政的时候，国中遭遇饥荒。在犹大伯利恒，有一个人带着妻子和两个儿子往摩押地去寄居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in the days when the judges ruled, that there was a famine in the land. And a certain man of Bethlehem, Judah, went to dwell in the country of Moab, he and his wife and his two sons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拿俄米见路得定意要跟随自己去，就不再劝她了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saw that she was determined to go with her, she stopped speaking to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于是二人同行，来到伯利恒。她们到了伯利恒，合城的人就都惊讶。妇女们说：“这是拿俄米吗？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two of them went until they came to Bethlehem. And it happened, when they had come to Bethlehem, that all the city was excited because of them; and the women said, “Is this Naomi?”</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拿俄米对他们说：“不要叫我拿俄米（“拿俄米”就是“甜”的意思），要叫我玛拉（“玛拉”就是“苦”的意思），因为全能者使我受了大苦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she said to them, “Do not call me Naomi; call me Mara, for the Almighty has dealt very bitterly with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我满满地出去，耶和华使我空空地回来。耶和华降祸与我，全能者使我受苦。既是这样，你们为何还叫我拿俄米呢？”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 went out full, and the Lord has brought me home again empty. Why do you call me Naomi, since the Lord has testified against me, and the Almighty has afflicted me?”</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拿俄米和她儿妇摩押女子路得，从摩押地回来到伯利恒，正是动手割大麦的时候。</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Naomi returned, and Ruth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Moabitess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her daughter-in-law with her, who returned from the country of Moab. Now they came to Bethlehem at the beginning of barley harvest.</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路得记</a:t>
            </a:r>
            <a:r>
              <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简述：</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宗旨</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写作背景</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主题：爱</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揭示神的拣选</a:t>
            </a: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预表神的救（买）赎</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路得记一章经文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饥荒，拿俄米和丈夫以利米勒，和他们的两个儿子全家由犹大的伯利恒搬迁到摩押地（</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拿俄米的丈夫和两个儿子在摩押地相继死去（</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3-5</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拿</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俄米与两个儿妇起身，要从摩押地归回（</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节）。俄珥巴伤心地离开（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婆婆一直不离不弃（</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拿俄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米和路得两</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个寡妇回到伯利恒（</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19-22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本章经文中，一共有几位人物，分别作出怎样的选择？讨论他（她）们的选择分别（给自己，给他人）带来怎样的后果？</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阅读</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20-21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节，讨论拿俄米将自己遭遇苦难的原因归咎为什么？列举圣经中类似的事例？</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路得给我留下的最深印象是什么？我和路得有哪些相同，和不同的地方？路得身上最值得我效法的是什么（什么是路得所拥有的，而是我所最缺乏的）？ </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这人名叫以利米勒，他的妻名叫拿俄米。他两个儿子，一个名叫玛伦，一个名叫基连，都是犹大伯利恒的以法他人。他们到了摩押地，就住在那里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name of the man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Elimelech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name of his wife was Naomi, and the names of his two sons were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Mahlon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Chilion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Ephrathites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Bethlehem, Judah. And they went to the country of Moab and remained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后来拿俄米的丈夫以利米勒死了，剩下妇人和她两个儿子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Elimelech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Naomi’s husband, died; and she was left, and her two sons.</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这两个儿子娶了摩押女子为妻，一个名叫俄珥巴，一个名叫路得，在那里住了约有十年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took wives of the women of Moab: the name of the one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Orpah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name of the other Ruth. And they dwelt there about ten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玛伦和基连二人也死了，剩下拿俄米没有丈夫，也没有儿子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Chilion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also died; so the woman survived her two sons and her husband.</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她就与两个儿妇起身要从摩押地归回，因为她在摩押地听见耶和华眷顾自己的百姓，赐粮食与他们。</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arose with her daughters-in-law that she might return from the country of Moab, for she had heard in the country of Moab that the Lord had visited His people by giving them bread.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于是她和两个儿妇起行离开所住的地方，要回犹大地去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she went out from the place where she was, and her two daughters-in-law with her; and they went on the way to return to the land of Judah.</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拿俄米对两个儿妇说：“你们各人回娘家去吧！愿耶和华恩待你们，像你们恩待已死的人与我一样。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Naomi said to her two daughters-in-law, “Go, return each to her mother’s house. The Lord deal kindly with you, as you have dealt with the dead and with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愿耶和华使你们各在新夫家中得平安！”于是，拿俄米与她们亲嘴。她们就放声而哭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grant that you may find rest, each in the house of her husband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kissed them, and they lifted up their voices and wept.</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说：“不然，我们必与你一同回你本国去。”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said to her, “Surely we will return with you to your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拿俄米说：“我女儿们哪，回去吧！为何要跟我去呢？我还能生子作你们的丈夫吗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Naomi said, “Turn back, my daughters; why will you go with me? Are there still sons in my womb, that they may be your husbands?</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我女儿们哪，回去吧！我年纪老迈，不能再有丈夫；即或说，我还有指望，今夜有丈夫可以生子，</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Turn back, my daughters, go—for I am too old to have a husband. If I should say I have hope, if I should have a husband tonight and should also bear sons,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你们岂能等着他们长大呢？你们岂能等着他们不嫁别人呢？我女儿们哪，不要这样！我为你们的缘故甚是愁苦，因为耶和华伸手攻击我。”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would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wait for them till they were grown? Would you restrain yourselves from having husbands? No, my daughters; for it grieves me very much for your sakes that the hand of the Lord has gone out against me!”</a:t>
            </a: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两个儿妇又放声而哭，俄珥巴与婆婆亲嘴而别，只是路得舍不得拿俄米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lifted up their voices and wept again;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Orpah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kissed her mother-in-law, but Ruth clung to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拿俄米说：“看哪，你嫂子已经回她本国和她所拜的神那里去了，你也跟着你嫂子回去吧。”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“Look, your sister-in-law has gone back to her people and to her gods; return after your sister-in-law.”</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1:1-22】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路得说：“不要催我回去不跟随你。你往哪里去，我也往那里去；你在哪里住宿，我也在那里住宿；你的国就是我的国，你的　神就是我的　神。</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Ruth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said:“Entreat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me not to leave you, Or to turn back from following after you; For wherever you go, I will go; And wherever you lodge, I will lodge; Your people shall be my people, And your God, my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你在哪里死，我也在那里死，也葬在那里。除非死能使你我相离，不然，愿耶和华重重地降罚与我。”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Where you die, I will die, And there will I be buried. The Lord do so to me, and more also, If anything but death parts you and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94898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20839</TotalTime>
  <Words>1906</Words>
  <Application>Microsoft Office PowerPoint</Application>
  <PresentationFormat>On-screen Show (4:3)</PresentationFormat>
  <Paragraphs>68</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1853</cp:revision>
  <dcterms:created xsi:type="dcterms:W3CDTF">2014-02-25T17:54:08Z</dcterms:created>
  <dcterms:modified xsi:type="dcterms:W3CDTF">2024-01-06T04:15:22Z</dcterms:modified>
</cp:coreProperties>
</file>