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3840" r:id="rId2"/>
    <p:sldId id="4079" r:id="rId3"/>
    <p:sldId id="4080" r:id="rId4"/>
    <p:sldId id="4081" r:id="rId5"/>
    <p:sldId id="4082" r:id="rId6"/>
    <p:sldId id="4083" r:id="rId7"/>
    <p:sldId id="4084" r:id="rId8"/>
    <p:sldId id="4085" r:id="rId9"/>
    <p:sldId id="4086" r:id="rId10"/>
    <p:sldId id="4087" r:id="rId11"/>
    <p:sldId id="4088" r:id="rId12"/>
    <p:sldId id="4089" r:id="rId13"/>
    <p:sldId id="4090" r:id="rId14"/>
    <p:sldId id="4067" r:id="rId15"/>
    <p:sldId id="4091" r:id="rId16"/>
    <p:sldId id="4092"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拿俄米的丈夫以利米勒的亲族中，有一个人名叫波阿斯，是个大财主。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was a relative of Naomi’s husband, a man of great wealth, of the family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Elimelech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name was Boaz.</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摩押女子路得对拿俄米说：“容我往田间去，我蒙谁的恩，就在谁的身后拾取麦穗。”拿俄米说：“女儿啊，你只管去。”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Ruth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Moabitess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Naomi, “Please let me go to the field, and glean heads of grain after him in whose sight I may find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favor.”And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she said to her, “Go, my daughter.”</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这样，路得在田间拾取麦穗，直到晚上，将所拾取的打了，约有一伊法大麦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gleaned in the field until evening, and beat out what she had gleaned, and it was about 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barley.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她就把所拾取的带进城去给婆婆看，又把她吃饱了所剩的给了婆婆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took it up and went into the city, and her mother-in-law saw what she had gleaned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brought out and gave to her what she had kept back after she had been satisfied.</a:t>
            </a: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婆婆问她说：“你今日在哪里拾取麦穗，在哪里作工呢？愿那顾恤你的得福。”路得就告诉婆婆说：“我今日在一个名叫波阿斯的人那里作工。”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her mother-in-law said to her, “Where have you gleaned today? And where did you work? Blessed be the one who took notice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you.”So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she told her mother-in-law with whom she had worked, and said, “The man’s name with whom I worked today is Boaz</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拿俄米对儿妇说：“愿那人蒙耶和华赐福，因为祂不断地恩待活人死人。”拿俄米又说：“那是我们本族的人，是一个至近的亲属。</a:t>
            </a:r>
            <a:r>
              <a:rPr lang="zh-CN" altLang="en-US"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Naomi said to her daughter-in-law, “Blessed be he of the Lord, who has not forsaken His kindness to the living and the dead!” And Naomi said to her, “This man is a relation of ours, one of our close relatives.”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摩押女子路得说：“他对我说：‘你要紧随我的仆人拾取麦穗，直等他们收完了我的庄稼。’”</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Ruth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Moabitess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said, “He also said to me, ‘You shall stay close by my young men until they have finished all my harvest.’”</a:t>
            </a: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拿俄米对儿妇路得说：“女儿啊，你跟着他的使女出去，不叫人遇见你在别人田间，这才为好。”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Naomi said to Ruth her daughter-in-law, “It is good, my daughter, that you go out with his young women, and that people do not meet you in any other field.”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于是，路得与波阿斯的使女常在一处拾取麦穗，直到收完了大麦和小麦。路得仍与婆婆同住。</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she stayed close by the young women of Boaz, to glean until the end of barley harvest and wheat harvest; and she dwelt with her mother-in-law.</a:t>
            </a: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路得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卑微并勤勉地拾取麦穗；神的意旨</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安排她</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去到波阿斯的麦田（</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波阿斯</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向路得显出的恩慈（</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4-16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路得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回到婆婆那里（</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18-23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路得</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的信心与</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行为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路得信心的口头宣告（信心宣告</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路得信心的行为表达（立刻行动</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路得的勤勉（努力不懈怠</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路得的卑微（知道自己是外邦人，不配得到恩典，珍惜恩典</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路得面对苦难的态度（平静接受）</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218550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波阿斯</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对路得的怜恤恩赐</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言语安慰</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供应赐予</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保守收留</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将路得引向神</a:t>
            </a:r>
          </a:p>
        </p:txBody>
      </p:sp>
    </p:spTree>
    <p:extLst>
      <p:ext uri="{BB962C8B-B14F-4D97-AF65-F5344CB8AC3E}">
        <p14:creationId xmlns:p14="http://schemas.microsoft.com/office/powerpoint/2010/main" val="20218550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当</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路得对婆婆说：“容我到田间去”，这句话体现出路得怎样的品格</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2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路得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的哪些品质引起波阿斯的注意</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2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圣经中被主耶稣称赞的外邦人，他们和路得有何相似之处</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2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波阿斯为什么不直接将麦穗送给路得，反而让路得继续天天来劳力捡麦穗？讨论和“十童女比喻（太</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章）” 的相似之处？</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路得就去了，来到田间，在收割的人身后拾取麦穗。她恰巧到了以利米勒本族的人波阿斯那块田里。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she left, and went and gleaned in the field after the reapers. And she happened to come to the part of the field belonging to Boaz, who was of the family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Elimelech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波阿斯正从伯利恒来，对收割的人说：“愿耶和华与你们同在！”他们回答说：“愿耶和华赐福与你！”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behold, Boaz came from Bethlehem, and said to the reapers, “The Lord be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you!”And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answered him, “The Lord bless you!”</a:t>
            </a: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波阿斯问监管收割的仆人说：“那是谁家的女子？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Boaz said to his servant who was in charge of the reapers, “Whose young woman is this?”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监管收割的仆人回答说：“是那摩押女子，跟随拿俄米从摩押地回来的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servant who was in charge of the reapers answered and said, “It is the young Moabite woman who came back with Naomi from the country of Moab.</a:t>
            </a: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她说：‘请你容我跟着收割的人拾取打捆剩下的麦穗。’她从早晨直到如今，除了在屋子里坐一会儿，常在这里。”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she said, ‘Please let me glean and gather after the reapers among the sheaves.’ So she came and has continued from morning until now, though she rested a little in the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波阿斯对路得说：“女儿啊，听我说，不要往别人田里拾取麦穗，也不要离开这里，要常与我使女们在一处。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Boaz said to Ruth, “You will listen, my daughter, will you not? Do not go to glean in another field, nor go from here, but stay close by my young women.</a:t>
            </a: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我的仆人在哪块田收割，你就跟着他们去。我已经吩咐仆人不可欺负你。你若渴了，就可以到器皿那里喝仆人打来的水。”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Let your eyes be on the field which they reap, and go after them. Have I not commanded the young men not to touch you? And when you are thirsty, go to the vessels and drink from what the young men have drawn.”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路得就俯伏在地叩拜，对他说：“我既是外邦人，怎么蒙你的恩，这样顾恤我呢？”</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she fell on her face, bowed down to the ground, and said to him, “Why have I found favor in your eyes, that you should take notice of me, since I am a foreigner?”</a:t>
            </a: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波阿斯回答说：“自从你丈夫死后，凡你向婆婆所行的，并你离开父母和本地，到素不认识的民中，这些事人全都告诉我了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Boaz answered and said to her, “It has been fully reported to me, all that you have done for your mother-in-law since the death of your husband, and how you have left your father and your mother and the land of your birth, and have come to a people whom you did not know before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愿耶和华照你所行的赏赐你。你来投靠耶和华以色列　神的翅膀下，愿你满得祂的赏赐。”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repay your work, and a full reward be given you by the Lord God of Israel, under whose wings you have come for refuge.”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路得说：“我主啊，愿在你眼前蒙恩！我虽然不及你的一个使女，你还用慈爱的话安慰我的心。”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she said, “Let me find favor in your sight, my lord; for you have comforted me, and have spoken kindly to your maidservant, though I am not like one of your maidservants.”</a:t>
            </a: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到了吃饭的时候，波阿斯对路得说：“你到这里来吃饼，将饼蘸在醋里。”路得就在收割的人旁边坐下，他们把烘了的穗子递给她。她吃饱了，还有余剩的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Boaz said to her at mealtime, “Come here, and eat of the bread, and dip your piece of bread in the vinegar.” So she sat beside the reapers, and he passed parched grain to her; and she ate and was satisfied, and kept some back</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她起来又拾取麦穗，波阿斯吩咐仆人说：“她就是在捆中拾取麦穗，也可以容她，不可羞辱她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she rose up to glean, Boaz commanded his young men, saying, “Let her glean even among the sheaves, and do not reproach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并要从捆里抽出些来，留在地下任她拾取，不可叱吓她。”</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let grain from the bundles fall purposely for her; leave it that she may glean, and do not rebuke her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465657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20959</TotalTime>
  <Words>2047</Words>
  <Application>Microsoft Office PowerPoint</Application>
  <PresentationFormat>On-screen Show (4:3)</PresentationFormat>
  <Paragraphs>77</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1857</cp:revision>
  <dcterms:created xsi:type="dcterms:W3CDTF">2014-02-25T17:54:08Z</dcterms:created>
  <dcterms:modified xsi:type="dcterms:W3CDTF">2024-01-13T04:20:20Z</dcterms:modified>
</cp:coreProperties>
</file>